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0"/>
  </p:notesMasterIdLst>
  <p:sldIdLst>
    <p:sldId id="259" r:id="rId2"/>
    <p:sldId id="373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5" r:id="rId23"/>
    <p:sldId id="394" r:id="rId24"/>
    <p:sldId id="396" r:id="rId25"/>
    <p:sldId id="397" r:id="rId26"/>
    <p:sldId id="398" r:id="rId27"/>
    <p:sldId id="399" r:id="rId28"/>
    <p:sldId id="401" r:id="rId29"/>
    <p:sldId id="402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2" r:id="rId39"/>
    <p:sldId id="411" r:id="rId40"/>
    <p:sldId id="413" r:id="rId41"/>
    <p:sldId id="414" r:id="rId42"/>
    <p:sldId id="415" r:id="rId43"/>
    <p:sldId id="417" r:id="rId44"/>
    <p:sldId id="418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438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450" r:id="rId77"/>
    <p:sldId id="451" r:id="rId78"/>
    <p:sldId id="452" r:id="rId79"/>
    <p:sldId id="453" r:id="rId80"/>
    <p:sldId id="454" r:id="rId81"/>
    <p:sldId id="455" r:id="rId82"/>
    <p:sldId id="456" r:id="rId83"/>
    <p:sldId id="457" r:id="rId84"/>
    <p:sldId id="458" r:id="rId85"/>
    <p:sldId id="459" r:id="rId86"/>
    <p:sldId id="460" r:id="rId87"/>
    <p:sldId id="461" r:id="rId88"/>
    <p:sldId id="265" r:id="rId89"/>
  </p:sldIdLst>
  <p:sldSz cx="12192000" cy="6858000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Noto Sans" panose="020B0502040504020204" pitchFamily="34" charset="0"/>
      <p:regular r:id="rId99"/>
      <p:bold r:id="rId100"/>
      <p:italic r:id="rId101"/>
      <p:boldItalic r:id="rId102"/>
    </p:embeddedFont>
    <p:embeddedFont>
      <p:font typeface="Prata" pitchFamily="2" charset="0"/>
      <p:regular r:id="rId10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8ED8F"/>
    <a:srgbClr val="FCBA14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50" autoAdjust="0"/>
    <p:restoredTop sz="94733" autoAdjust="0"/>
  </p:normalViewPr>
  <p:slideViewPr>
    <p:cSldViewPr snapToGrid="0">
      <p:cViewPr varScale="1">
        <p:scale>
          <a:sx n="96" d="100"/>
          <a:sy n="96" d="100"/>
        </p:scale>
        <p:origin x="168" y="264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18:47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0 259 24575,'55'0'0,"-3"0"0,0 0 0,-14 0 0,21 0 0,-2 0 0,-1 0 0,25 0 0,-25 0 0,27 0 0,-18 0 0,8 0 0,-10 0 0,0 0 0,0 0 0,-9 0 0,-2 0 0,-16 0 0,-2 0 0,-8 0 0,-6 0 0,-2 0 0,-6 0 0,0 0 0,7 0 0,-6 0 0,5 0 0,1 0 0,-5-12 0,16 9 0,-8-9 0,3 7 0,0 4 0,-12-5 0,12 6 0,-5 0 0,6 0 0,0 0 0,1-6 0,6 5 0,3-12 0,0 12 0,5-6 0,-5 7 0,0 0 0,5 0 0,-5 0 0,7 0 0,1 0 0,-9 0 0,7 0 0,-6-6 0,7 4 0,-7-4 0,5 6 0,-13-6 0,14 4 0,-7-10 0,1 10 0,5-11 0,-5 12 0,7-6 0,1 7 0,-1 0 0,0 0 0,-7 0 0,-2 0 0,0 0 0,-6 0 0,6 0 0,-14 0 0,5 0 0,-5 0 0,-1 0 0,6 0 0,-11 0 0,10 0 0,-4 0 0,7 0 0,-1 0 0,8 0 0,2 0 0,-1 0 0,7 0 0,-14 0 0,14 0 0,-14 0 0,13 0 0,-13 0 0,14 0 0,-14 0 0,13 0 0,-12 0 0,5 0 0,-8 0 0,0 0 0,1 0 0,6 0 0,3-6 0,26 4 0,-5-5 0,36-9 0,-40 10 0,0 0 0,4-3 0,0 0-322,2 1 1,-2 1 321,-2 6 0,-3 0 0,26-14-113,16 6 113,-29 0 0,8 1 0,-10 8 0,0-7 0,-9 6 0,-2-6 639,-8 7-639,-1 0 117,-7 0-117,5 0 0,-13 0 0,6 0 0,-8 0 0,-6 0 0,5 0 0,-5 0 0,0 0 0,5 0 0,-12 0 0,6 0 0,-1 0 0,-5 0 0,6 0 0,-1 0 0,-4 0 0,10 0 0,-4 0 0,7 0 0,-1 0 0,0 0 0,1 0 0,-1 0 0,8 6 0,2-4 0,19 4 0,-17 0 0,15-5 0,-24 5 0,4-6 0,-6 6 0,7-5 0,-6 11 0,13-10 0,-13 3 0,14 2 0,-6-6 0,-1 12 0,7-12 0,-14 5 0,6 0 0,-8-5 0,1 5 0,-1-6 0,-6 6 0,5-5 0,-12 9 0,5-3 0,-11 5 0,-2-1 0,-5 1 0,0-5 0,0-2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0 118 24575,'40'0'0,"1"0"0,2 0 0,0 0 0,0 0 0,12 0 0,-8 0 0,44 0 0,-38 0 0,36 0 0,-44 0 0,16 0 0,-7 0 0,1 0 0,0 0 0,11 0 0,33 0 0,-55 0 0,55 0 0,-33 0 0,-11 0 0,-1 0 0,9 0 0,-4 0 0,1 0 0,17 0 0,-6 0 0,-4 0 0,-16 0 0,28 0 0,-55 0 0,11 0 0,-23 0 0,11 0 0,-2 0 0,17 0 0,-3 0 0,18 0 0,3 0 0,13 0 0,-4 0 0,0 0 0,0 0 0,8 0 0,2 0 0,7 0 0,-12 0 0,-2 0 0,-5 0 0,-5-3 0,3-1 0,16 3 0,1-6 0,0-1 0,4-2 0,7 2 0,1-1 0,-38 0 0,-2 1-306,26 3 0,-1 1 306,10-12 0,-20 11 0,1 1 0,21-5 0,-31 5 0,-2 1 0,7 3 0,-7 0 0,2 0 0,31 0 0,-21 0 0,-1 0 0,10 0 0,-2 0 0,2 0 0,17 0 0,-21 0 0,-1 0 0,13 0-492,-18 0 0,1 0-492,23 0 492,-9 0 0,-3 0-492,-7 0 492,-15 0 0,0 0-492,13 0 492,-17 0 0,-1 0 86,18 0 406,-4 3 0,2 1 0,18 5 0,-28-2 0,1 2 0,25 8 0,-11 5 0,-1 1 0,13 0 0,-12 0 0,-5 0 0,-21-2 388,17 0-388,-31 0 983,4-9 0,-28-2 0,9-9 0,-2 10 0,27-2 0,-3 5-492,15 1 1,2-1 145,3-3-637,33 15 0,-57-24 0,8 9 0,-18-9 0,10 4 0,-23-6 0,1 0 0,-58 0 0,0 0 0,-6 0 0,-6 0 0,7 0 0,-9 0 0,-17 0 0,-21 0 0,-10 0 0,2 0 0,12 0-328,-4 0 0,8 0 0,-9 0 131,5-1 0,-12-1 1,-2 0-1,6 0 0,14 1-131,11 1 0,9 0 0,5-2-42,-10-7 0,4 0 370,3 8 0,1 0 0,2-4 0,5 0 0,-9 5 0,-12-6 0,45-1 0,-9-1 0,31-3 0,-38 4 0,6-7 0,-7 9 0,-4 3 0,-25-6 0,1 8 0,-2 0 0,-8 0 0,27 0 0,4 0 983,5 0 0,-14 0 0,25 0-240,-9 0-743,26 0 0,1 0 0,3 0 0,-2 0 0,11 0 0,-5 0 0,4 0 0,-5 0 0,0 0 0,-33 0 0,0 0 0,-26 0 0,13 0 0,5 0 0,-1 0 0,-1 0 0,5 0 0,6 0 0,28 0 0,-15 0 0,28 0 0,-7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8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1 138 24575,'59'0'0,"14"0"0,-28 0 0,7 0 0,-12 0 0,-6 0-984,51 0 0,-24 0 0,35 0 0,-36 0 0,-1 0 0,-7 0 0,-3 0 0,0 0 0,-5 0 583,-2 0 1384,-3 0 0,-5 0 0,0 0 0,16 0 0,-20 0 0,20 0 0,-23 0 0,12 0 0,-12 0-573,5 0-410,-7 0 0,0 0 0,0 0 0,0 0 0,0 0 0,0 0 0,0 0 0,0 0 0,0 0 0,0 0 0,0 0 0,-6 0 0,4 0 0,-4 0 0,6 0 0,11 0 0,-8 0 0,8 0 0,-11 0 0,0 0 0,0 0 0,0 0 0,-1 0 0,1 0 0,0 0 0,7 0 0,-5 0 0,5 0 0,-7 0 0,11 0 0,-8 0 0,13 0 0,-15 0 0,4 0 0,-11 0 0,4 0 0,-4 0 0,0 0 0,-1 0 0,-1 0 0,-4 0 0,4 0 0,-6 0 0,1 0 0,5 0 0,-4 0 0,4 0 0,-6 0 0,1 0 0,-1 0 0,0 0 0,7 0 0,-6 0 0,6 0 0,-1 0 0,2 0 0,6 0 0,0 0 0,0 0 0,18 0 0,-13 0 0,13 0 0,-18 0 0,-6 0 0,4 0 0,12 0 0,-12 0 0,17 0 0,-21 0 0,-1 0 0,0 0 0,-1 0 0,-4 0 0,4 0 0,1 0 0,-5 0 0,10 0 0,-4 0 0,6 0 0,0 0 0,0 0 0,0 0 0,7 0 0,-5 0 0,5 0 0,-7-6 0,7 5 0,-5-5 0,12 6 0,-12 0 0,12 0 0,-5 0 0,7 0 0,0 0 0,0-6 0,0 5 0,-7-5 0,5 6 0,-12-6 0,12 5 0,-12-5 0,5 0 0,-7 5 0,0-5 0,0 1 0,0 3 0,0-3 0,0-1 0,0 5 0,-6-5 0,4 6 0,-10 0 0,4 0 0,-5 0 0,-1 0 0,6 0 0,2 0 0,0 0 0,5 0 0,2 0 0,0 0 0,6 0 0,-7 0 0,0 0 0,5-5 0,-4 4 0,-2-4 0,0 5 0,-11 0 0,10 0 0,1-6 0,2 5-984,3-5 0,-4 6 0,-8 0 0,1 0 0,-7 0 0,0 0 0,6 0 506,-5 0 1461,5 0 0,0 0 0,-4 0 0,4 0 0,-1 0 0,3-6 0,-1 5-498,-1-5-485,-6 1 0,7 4 0,-5-4 0,10 5 0,-10 0 0,10 0 0,-4-6 0,0 5 0,5-5 0,-5 6 0,13 0 0,-6 0 0,7 0 0,-1 0 0,2 0 0,-1 0 0,7 0 0,-14 0 0,7 0 0,-9 0 0,-5 0 0,5 0 0,-11 0 0,9 0 0,-10 0 0,10 0 0,-10 0 0,9 0 0,-8 0 0,3 0 0,-4 0 0,-1 0 0,0 0 0,5 0 0,-3 0 0,8 0 0,-8 0 0,9 0 0,-9 5 0,10-4 0,-10 4 0,10-5 0,-10 5 0,11-3 0,-6 3 0,12-5 0,-10 5 0,20-4 0,-25 4 0,20-5 0,-16 0 0,0 0 0,4 0 0,7 0 0,-8 0 0,23 0 0,-23 0 0,8 0 0,-7 0 0,7 0 0,-2 0 0,15 0 0,-9 6 0,7-4 0,0 10 0,9-11 0,10 13 0,12-6 0,9 9 0,-1-8 0,11 5 0,-27-5 0,2-1 0,-10-2 0,1-1-486,14 7 1,-2-1 485,-16-6 0,-2 0 0,2-1 0,-2 1 0,43 10 0,-43-14 0,0 0 0,32 13 0,8-12 0,0 13 0,-8-14 0,8 7 0,0 0 0,-8-6-492,-24 5 0,0 1-492,29-7 0,9 6 0,-27 0 0,-11-5 0,1 11 129,35-11 855,-17 11 0,20-11 0,-29 5 0,0-7 0,-7 0 0,7 0 635,-9 0-635,0 0 983,-1 0 0,1 0 0,0 0 0,-1 0 0,1 0 0,0 0 0,-1 0-769,28 7-214,-21-5 0,12 4 0,-20-6 0,-15 0 0,6 0 0,-15 0 0,-2 0 0,-7 0 0,0 0 0,-6 0 0,-2 0 0,-10 0 0,-2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9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 24575,'98'0'0,"-43"0"0,6 0 0,33 0 0,4 0 0,-19 0 0,6 0 0,-9 0 0,10 0 0,1 0 0,-9 0-492,22 0 0,-3 0 164,-12 0 0,5 0 0,-6 0 49,11 0 0,-4 0 279,-3 0 0,0 0-492,6 0 0,1 0 0,2 0 0,-5 0 396,-25 0 1,-2 0 146,17 0 1,-3 0-52,-27 0 0,-2 0 0,21 0 0,1 0 0,-17 0 0,-2 0-67,-1 0 0,-1 0 67,29 0 983,-8 6-893,-11 2 893,-4 7 0,5-1 0,-9 0-462,15 0-348,-25-6-173,15 5 0,-7-11 0,9 11 0,0-11 0,-1 4 0,1 1 0,-9-6 0,7 6 0,-15-1 0,6-5 0,0 12 0,-6-11 0,7 11 0,-1-12 0,-6 11 0,6-10 0,-8 10 0,0-11 0,9 12 0,-14-11 0,20 4 0,-20-6 0,13 6 0,0-4 0,-6 4 0,15-6 0,-7 0 0,9 0 0,0 0 0,9 0 0,2 0 0,0 0 0,8 0 0,-8 0 0,-13-6 0,1-2 0,31-3 0,-35 3 0,-3 0 0,9-6 0,-14-4 0,-19-4 0,-10-8 0,-12 4 0,-28-16 0,17 23 0,-17-9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16108 1 24575,'-50'0'0,"10"0"0,-18 0 0,27 0 0,-35 0 0,-34 0 0,27 0 0,15 0 0,1 0 0,-12 0 0,15 0 0,-13 0 0,23 0 0,-5 0 0,8 0 0,7 0 0,-6 0 0,13 0 0,-5 0 0,7 0 0,0 0 0,0 0 0,6 0 0,-5 0 0,5 0 0,-6 5 0,0-3 0,0 9 0,-19-10 0,8 11 0,-35-11 0,25 5 0,-13 0 0,17-4 0,1 4 0,0-6 0,-19 0 0,15 0 0,-15 0 0,11 0 0,5 0 0,-14 0 0,15 0 0,-15 0 0,15 0 0,-6 0 0,7 0 0,1 0 0,0 0 0,0 0 0,-1 0 0,8 0 0,-5 0 0,5 0 0,-7 0 0,6 0 0,-4 0 0,12 0 0,-12 0 0,5 0 0,0 0 0,-6 0 0,6 0 0,-7 0 0,7 0 0,-6 0 0,13 5 0,-12-3 0,12 3 0,1-5 0,2 0 0,5 0 0,-17 0 0,8 0 0,-8 0 0,3 0 0,6 0 0,-12 0 0,5 0 0,-7 0 0,-1 0 0,1 0 0,-8 0 0,5 0 0,-5 0 0,-1 0 0,7 0 0,-6 0 0,7 0 0,1 0 0,0 0 0,7 0 0,-6 0 0,13 0 0,-16 0 0,8 0 0,-3 0 0,5 0 0,1 0 0,5 0 0,-12 0 0,5 0 0,-18 0 0,8 0 0,-9 0 0,19 6 0,-5-5 0,5 5 0,-8-6 0,1 0 0,0 0 0,7 0 0,-6 0 0,6 0 0,0 0 0,-5 0 0,12 0 0,-5 0 0,-5 0 0,2 0 0,-3 0 0,6 0 0,13 0 0,-5 0 0,-6 0 0,2 0 0,-8 0 0,3 0 0,-12 0 0,8 0 0,-24 0 0,24 0 0,-8 0 0,12 0 0,1 0 0,5 0 0,-16 0 0,15 0 0,-16 0 0,17 0 0,-5 0 0,0 0 0,5 0 0,-5 0 0,7 0 0,-8 0 0,6 0 0,-12 0 0,-6 0 0,1 0 0,-2 0 0,7 0 0,5 0 0,-7 0 0,0 0 0,-1 0 0,-7 0 0,6 0 0,-7 0 0,9 0 0,-9 0 0,7 0 0,-6 0 0,-1 0 0,7 0 0,-15 0 0,6 0 0,-7 0 0,-1 0 0,8 0 0,-6 0 0,7 0-984,-27 0 0,13 0 0,-13 0 0,26 0 0,-32 0 0,34 0 104,-34 0 880,32 0 0,1 0 983,-7 0 0,-20 0 0,19 0 0,-25 0 0,41 0 0,-7 0-97,9 0-886,0 0 0,7 0 0,2 0 0,-1 0 0,6 0 0,-5 0 0,7 0 0,0 0 0,-7 0 0,5 0 0,-6 0 0,8 0 0,-7 0 0,5 0 0,-12 0 0,12 0 0,-13 0 0,6 0 0,-7 0 0,7 0 0,-6 0 0,6 0 0,-7 0 0,0 0 0,7 0 0,-6 0 0,6 0 0,-42 0 0,18 0 0,-6 0 0,-3 0 0,-14 0 0,0 0 0,-1 0 0,-11 0-492,30 3 0,-1 1 430,-27-2 62,7 12 0,35-13 0,-3 0 0,-8 9 0,1 1 0,9-6 0,0 1-213,-9 5 1,1 1 212,-23 4 0,0-7 0,10 5 0,2-6 0,9 0 0,0-1 0,0 0 0,9-6 0,1 6 0,9-1 0,0-5 0,-1 5 0,1-6 0,7 0 0,-5 0 0,12 0 0,-6 0 983,8 0-944,6 0 410,-4 0-449,10 0 0,-11 0 0,5 0 0,-6 0 0,0 0 0,-1 0 0,-6 0 0,-2 0 0,-7 0 0,0 0 0,0-6 0,-35 5 0,17-5 0,-27 6 0,26 0 0,0 0 0,1 0 0,-1 0 0,0 0 0,0 0 0,0 0 0,0 0 0,1 0 0,-10 0 0,6 0 0,-6 6 0,10-4 0,-1 11 0,0-11 0,8 10 0,-5-4 0,-4 0 0,-1 5 0,-7-5 0,0 1 0,-3 5 0,-9-6 0,0 1 0,0 6 0,0-6 0,-10 0-444,7 5 444,-7-5 0,10 0 0,0 5 0,-10-5 0,7 1 0,-7 4 0,0-4 0,7 6 0,2-7 0,4 6 0,6-6 0,-9 0 0,0 5 0,0-5 0,0 7 0,1-7 0,-1 5 0,9-5 0,-6-1 0,15-1 0,-15 0 0,16-5 0,-7 5 0,9-7 0,-9 0 0,7 0 0,1 0 0,3 0 0,15 0 0,-15 0 0,15 0 0,-6 0 0,7-6 0,1-8 0,-11-7 0,15-5 0,-7 6 0,31 2 0,1 11 0,12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9.3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1 132 24575,'65'0'0,"10"0"0,-4 0 0,3 0 0,-21 0 0,-1 0 0,8 0 0,33 0 0,-41 0 0,-1 0 0,-1 0 0,8 0 0,-19 0 0,26 0 0,-3 0 0,-6 0 0,12 0 0,-27 0 0,8 0 0,-6 0 0,6 0 0,-8 0 0,1 0 0,-1 0 0,11 0 0,-8 0 0,1 0 0,-6 0 0,-5 0 0,7 0 0,0 0 0,0 0 0,0 0 0,0 0 0,0 0 0,8 0 0,-6 0 0,15 0 0,-7 0 0,0-12 0,7 9 0,-7-9 0,9 12 0,-9 0 0,7-7 0,-7 5 0,35-4 0,-19-1 0,19 5 0,-27-5 0,28 1 0,-21 4 0,20-11 0,-34 11 0,5-5 0,-5 7 0,7 0 0,-7 0 0,5-6 0,-14 4 0,15-5 0,-7 1 0,0 4 0,7-5 0,3 1 0,-7 5 0,6-5 0,-19 6 0,0 0 0,0 0 0,0 0 0,0 0 0,0 0 0,0 0 0,0 0 0,-7 0 0,5 0 0,-5 0 0,0 0 0,-2 0 0,-7 0 0,0 0 0,0 0 0,0 0 0,-6 0 0,4 0 0,-10 0 0,10 0 0,-10 0 0,5 0 0,-7 0 0,6 0 0,-4 0 0,4 0 0,-5 0 0,-1 0 0,0 0 0,0 0 0,0 0 0,0 0 0,0 0 0,-1 0 0,1 0 0,1 0 0,12 0 0,-3 0 0,18 0 0,-12 0 0,16 0 0,-15 0 0,8 0 0,-17 0 0,3 0 0,-9 0 0,3 0 0,-5 0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2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24575,'65'-6'0,"-16"3"0,2 2 0,37 1 0,-30 0 0,5 0 0,22 0 0,-2 0 0,-28 0 0,0 0-479,30 0 1,-4 0 478,-7 0 0,15 0 58,-18 0-58,1 0 0,-4 0 0,-16 0 0,15 0 0,-22 0 715,31 0-715,-22 0 184,25 0-184,-8 7 0,10 2 0,-10 0 0,7 5 0,-7-5 0,9 7 0,1 0 0,-6-8 0,2 0 0,-22 0 0,-1 0 0,24-3 0,-1-1 0,-24 4 0,-4 0 0,44-6 0,1 12-492,-21-9 0,1 0 0,-22 3 0,1 1 0,41-1 0,-1 1 0,-41-1 0,-1 1 0,14-1 0,-3 0-492,9 8 492,-14-2 0,0 0-492,14 4 0,25 9 11,-47-13 1956,-8 0 0,0 0 0,12-7 0,-10 5 0,2-10 0,-13 4 0,12-6 0,-8 0 0,17 0-1,-12 0-982,8 0 0,-6 0 0,15 6 0,-7-4 0,0 5 0,6-7 0,-5 6 0,7-4 0,1 5 0,0-7 0,0 0 0,-9 0 0,7 0 0,-22 0 0,11 0 0,-26 0 0,9 0 0,-17 0 0,5 0 0,-7-5 0,0-2 0,0-4 0,1-7 0,0-1 0,6-6 0,2 5 0,5 2 0,0 0 0,0 4 0,18-10 0,-6 15 0,8-8 0,-6 15 0,-1-9 0,4 9 0,-4-3 0,-6 5 0,-7 0 0,-1 0 0,1 0 0,8 0 0,-7 0 0,14-6 0,-6 4 0,7-4 0,8-1 0,2-1 0,36-7 0,-21 0 0,20 0 0,-26 0 0,26 0 0,-28 0 0,11 1 0,-37 7 0,-13 1 0,-2 6 0,-6 0 0,0-5 0,-43 4 0,16-4 0,-45 5 0,27 0 0,-15 0 0,-7 0 0,-3 0 0,-16 0 0,13 0 0,1 0 0,-8 0 0,7 0 0,-16 0 0,16 0 0,-17 0 0,-19 0 0,10 0 0,-10 0 0,29 0 0,9 0 0,0 0 0,0 0 0,0 0 0,9 0 0,1 0 0,1 0 0,6 0 0,-7 0 0,1 0 0,5 0 0,-5 0 0,8 0 0,-1 0 0,-7 0 0,6 0 0,-15 0 0,6 0 0,1 0 0,-7 0 0,14 0 0,-13 0 0,13 0 0,-13 0 0,13 0 0,-5 0 0,-11 0 0,14 0 0,-13 0 0,25 0 0,-6 0 0,13 0 0,-5 0 0,7 0 0,-7 0 0,5 0 0,-31 0 0,27 0 0,-27 0 0,31 0 0,-12 0 0,12 0 0,1 0 0,2 0 0,5 0 0,-6 0 0,0 0 0,-19 0 0,14 0 0,-13 0 0,11 0 0,-14 0 0,10 0 0,-8 0 0,19 0 0,0 0 0,0 0 0,6 0 0,-5 0 0,11 0 0,-11 0 0,7 0 0,-2 0 0,2 0 0,6 0 0,-1 0 0,1 0 0,-1 0 0,1-5 0,0 3 0,-1-3 0,1 5 0,0 0 0,4-4 0,-2-2 0,3-5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5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0 313 24575,'47'0'0,"-1"0"0,21 0 0,-19 0 0,38 0 0,-48 0 0,28 0 0,-30 0 0,13 0 0,1 0 0,-7 0 0,14 0 0,4 0 0,1 0 0,16 0 0,-6 0 0,8 0 0,1-7 0,0 5 0,-1-5 0,1 7 0,-10 0 0,8 0 0,-17 0 0,16 0 0,10 0 0,-12 0 0,10 0 0,-26 0 0,-9 0 0,-1 0 0,-9 0 0,0 0 0,0 0 0,0 0 0,-7 0 0,-2 0 0,0 0 0,-5 0 0,5 0 0,-7 0 0,0 0 0,0 0 0,0 0 0,0 0 0,0 0 0,-1 0 0,9 0 0,-7 0 0,25 0 0,-15 0 0,28 0 0,-21 0 0,10-6 0,-12 4 0,8-4 0,-6 0 0,6 4 0,-8-4 0,1 6 0,-1 0 0,0 0 0,0 0 0,0 0 0,8 0 0,-6 0 0,-1 0 0,-2 0 0,-14 0 0,14 0 0,-14 0 0,25 0 0,-14 0 0,15 0 0,-18 0 0,5 0 0,-5 0 0,7 0 0,0 0 0,0 0 0,0 0 0,0 0 0,0 0 0,0 0 0,0 0 0,0 0 0,0 0 0,0 0 0,0 0 0,1 0 0,-1 0 0,0 0 0,0 0 0,0 0 0,0 0 0,8 0 0,-6 0 0,15-7 0,-7 6 0,9-6 0,9 7 0,-7 0 0,7-7 0,-9 6 0,9-6 0,28 7 0,-18 0 0,-26 0 0,-2 0 0,11 0 0,17 0 0,-17 0 0,7 0 0,-9 0 0,-1 0 0,1 0 0,0 0 0,-1 0 0,1 0 0,0 0 0,8 0 0,-6 0 0,7 0 0,-17 0 0,5 0 0,-14 0 0,7 0 0,-1 0 0,-6-6 0,7 4 0,-9-4 0,8 0 0,-6-2 0,24-7 0,-21 2 0,22 5 0,-25-4 0,14 3 0,-5 2 0,43-14 0,-17 17-262,-19-6 0,0-1 262,24 9 0,-32-2 0,0 0 0,32-3 0,-33 6 0,1 0 0,43-6 0,0 7 0,-3 0 0,0 0 0,-17 0 0,15 0 0,-27 0 0,7 0 0,-10 0 0,1 0 0,0 0 0,-9 0 0,7 0 0,-7 7 0,9 1 0,-9 0 0,7 5 0,-7-11 0,9 5 0,0-1 0,-1-4 0,28 11 0,-29-11 0,-6 4 0,-2 1 0,-2-6 0,19 11 0,-33-10 524,6 10-524,-14-11 0,6 5 0,-7-6 0,5 6 0,-9-5 0,7 4 0,-15-5 0,10 0 0,-10 5 0,4-4 0,-5 4 0,-1 0 0,0-4 0,1 4 0,-1 0 0,0-3 0,-46 3 0,19-5 0,-47 0 0,36 0 0,1 0 0,-8 0 0,19 0 0,-12 0 0,15 0 0,1 0 0,-7 0 0,-8 0 0,-8 0 0,-35 7 0,14-3 0,-2 1 0,0 4 0,0 0 0,-8-4 0,0-1 0,15 0 0,-1-1 0,-25 2 0,0-1 0,21-3 0,1 0 0,-17 2 0,2 2 0,-9 2 0,24-5 0,-13 5 0,-12-7 0,4 0 0,-14 0 0,10 0 0,8 0 0,-10-15 0,9-2 0,3-7 0,9-4 0,0 11 0,16-4 0,-4 13 0,27-2 0,-4 8 0,14-3 0,0 5 0,0 0 0,51 0 0,-6 0 0,45 0 0,0 0 0,17 0 0,-34 0 0,8 0 0,0 0-492,25 0 0,2 0 164,-16 0 0,4 0 0,-1 0 0,-5 0 0,0 0 0,-3 0-164,23 0 0,-1 0 202,-19 0 1,2 0 0,-7 0-203,0 0 0,-3 0 0,19 0 0,-2 0 0,-27 0 0,1 0 164,4 0 0,5 0 0,-5 0-164,-3 0 0,-1 0 0,29 0 0,-2 0 330,9 0-147,-34 0 1,3 0 308,-2 0 0,0 0 0,-5 0 0,-2 0 491,1 0 1,-2 0-1,-4 0 1,-2 0-80,43 0-412,-3 0 0,-10 0 0,0-7 0,-1 5 0,1-12 983,-11 12 0,0-12 0,16 6 0,-28-7 0,18 1 0,-35 6 0,-7-4 0,5 5 0,-5-7-784,7 1-136,8 5-63,-6-4 0,15 10 0,-7-11 0,9 11 0,26-4 0,-20 6-492,-5 0 0,1 0-492,16 0 492,-12 0 0,1 0-492,20 0 0,11 0 0,-20 0 104,-16 0 880,16 7 0,-7 2 0,10 7 0,0 0 0,-10 0 0,8-8 0,-17 6 0,33 0 0,-37-4 0,18 10 0,-42-13 983,-2 0 0,-13 4 0,-2-10 0,-10 9 0,-2-4 0,-5 5-97,-21 1-886,4-6 0,-17 0 0,8-6 0,1 5 0,-7 3 0,-2 5 0,-35 2-492,15 0 0,-5 0 0,-2 0 0,-2 0 0,-15 2 0,1 1 0,11 0 0,1-1 0,-7-6 0,2-1 0,15 3 0,-2 0 0,-40 1 0,-1-1 0,42-3 0,1-1 0,-28 5 0,2-2-492,-10-3 0,19-2 1967,12-7 0,2 0 0,22 0 0,-39 0 0,26 0 0,-29 0 0,18 0 0,-9 0 0,-2 0 0,-10 0 0,0 0-972,-11 0-11,9 0 0,-8 0 0,10 0 0,9 0 0,-7 0 0,17 0 0,-16 0 0,-20 0 0,10 0 0,34 0 0,1 0 0,-28 0 0,0 0 0,10 0 0,1 0 0,19 0 0,-10 0 0,30 0 0,-4 0 0,23 0 0,1 0 0,0 0 0,4-9 0,3 2 0,4-8 0,4 4 0,3 5 0,4 2 0,13 4 0,4 0 0,30 0 0,16 0 0,20 0 0,-31 0 0,2 0 0,1 0 0,2 0-492,10 0 0,2 0 4,6 0 0,-1 0 488,-3 0 0,-2 0 0,-11 0 0,0 0-492,7 0 0,-2 0 419,26 0 73,-37 0 0,2 0 0,2 0 0,-3 0 0,27 0-313,-27 0 1,-4 0 312,-4 0 0,11 0 0,-26 0 983,0 0-184,9 0-799,19 0 0,-4 6 0,-13-5 0,0 0 0,14 6 0,12-7 0,-20 0 0,-15 6 0,-1-5 0,1 5 0,-15-6 0,19 0 0,-19 0 0,8 0 0,-11 0 0,0 0 0,7 0-984,20 0 0,2 0 492,11 0 0,2 0-492,9 0 492,-10-3 0,-1-1 33,6 2 459,21-13 0,-9 13 0,-33-2 0,2 1 0,41 3 0,-41 0 0,0 0 0,0 0 0,0 0 0,42 0 0,-3 0 0,-11 0 0,-16 0 0,21 0 0,-45 0 0,26 0 983,-39 0 0,12 0 0,-12 0 0,12 0 0,3 0 0,10 0 0,8 0-625,-1 0-358,1-7 0,8-2 0,-6 1 0,16-7 0,-16 7 0,-6 0 0,2 0 0,23-8 0,-23 8 0,0 0 0,23-9 0,0 8 0,-1-5 0,-26 9 0,0 1 0,24-5 0,-26 4 0,1 3 0,18 2 0,27 0 0,-22 0 0,1 0 0,-27 0 0,-9 0 0,0 0 0,11 0 0,-8 0 0,26 0 0,-24 0 0,13 0 0,-25 0 0,5 0 0,-12 0 0,5 0 0,-7 0 0,0 0 0,0 0 0,0 0 0,-6 0 0,-2 5 0,-5 1 0,-6 18 0,-8 12 0,1-11 0,-6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8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1 214 24575,'49'6'0,"2"-1"-984,18-5 0,13 0 0,1 0 492,-19 0 0,0 0-492,26 0 492,-20 0 0,0 0-492,16 0 492,-35 0 0,0 0-492,30 0 0,-1 0 368,1 0 616,9 0 0,-38-1 0,1 2 0,6 2 0,1 2 0,4-1 0,2 2 491,-1 2 1,0 2-314,6 4 1,1 0-179,0-3 0,1 0 0,12 7 0,2 2-144,0 0 1,1 1 143,6 1 0,2 1 0,-30-4 0,0 3 0,6-1 0,2-2 0,6 0 0,-1 0 0,-5 0 0,-8 0 0,-4 0 0,4 0 0,27 3 0,6-1 0,-11-2 0,-18 0 0,-5-3 0,14 0 0,0-1-253,-11 0 0,-2 0 253,1-1 0,-5-1 0,22 3 983,5 1 0,-27-9 0,-1 5 0,-4-11 0,-6 4 0,1-6 0,5 0 0,-5 0-273,7 0-710,1 0 0,0 6 0,-1-4 0,1 5 0,0-7 0,-1 0 0,1 0 0,0 0 0,9 0 0,2 0 0,0 0 0,8 0 0,-8 0 0,0 0 0,8 0 0,-8 0 0,1 0 916,6 0-916,-16 0 419,-1 0-419,-12 0 0,-15 0 0,-2 0 0,-7 0 0,-6 0 0,-2 0 0,-5 0 0,-6-5 0,-1-6 0,-10-2 0,-15-4 0,-19-2 0,-5-2 0,-8 0 0,10 1 0,-7 6 0,-3-1 0,-7-6 0,-33-6-492,22 3 0,-5-2 0,6 2 0,-4-1 164,4 2 0,-5-1 0,4 2-164,-1-3 0,3 0 0,-10-1 0,1 2 0,19 5 0,0 2 0,-7-5 0,1 3-492,-27-2 768,41 5 1,3 4 215,-11 10 983,15-4 0,-7 6 0,-9 0 0,13 0 0,-22 0 0,17 0 0,-9 0 0,0 0-544,0 0-439,0-6 0,-9-3 0,7-6 0,-17-9 0,17 7 0,-7-12 0,9 5 0,0 1 0,0 1 0,9 8 0,8 0 0,11 1 0,7 6 0,6 1 0,1 1 0,7 4 0,41 0 0,0 2 0,39 4 0,11-5 0,-6 0 0,8 0 0,7 0 0,-23-4 0,3-1-328,-4 2 0,5 0 0,-1-2-164,18-5 0,-2 0 0,2 3 0,1 2 164,-23 2 0,2-1 0,5 2 104,4 1 1,6 1 0,1 1-1,-3-1 224,9 0 0,-2 0 0,4 0 0,-4 0 0,5 0 0,-1 0 0,-6 0 0,-1 0 0,-5 0 0,1 0 0,5 0 0,1-1 0,-5 2 0,5 2 0,1 2 0,4 0 0,7 2 0,-9 0 0,-10 3 0,-3 1 0,-3-1 0,3-1 0,-8 0 0,-11 0 0,-5-1 0,46 2 0,-50 2 0,5-11 983,-30 10 0,-10-9 0,5 3 0,-7 0-85,0-3-898,7 8 0,8-2 0,16 5 0,9 2 0,9 0 0,0-7 0,18 5 0,-22-5 0,11 0 0,-26-2 0,-7 0 0,-2-5 0,-7 5 0,0-6 0,18 0 0,-6 0 0,24 0 0,-18 6 0,41-5 0,-17 12-492,-2-12 0,4 0 0,-19 7 0,0-1 0,9-6 0,1 0 0,2 7 0,2 0 0,19-2 0,3-1 0,-8 0 0,1 1 0,16 2 0,-3 0 0,-24-3 0,-5 0 0,-9 0 0,0 1 649,8 2 0,0 0-157,-9-7 0,2 0 0,23 8 0,-1-1 0,-24-6 0,0-1 0,20 4 0,2-1 0,-12-3 0,0-2 0,4 1 0,2 0 491,9 0 1,1 0-1,-7 0 1,-1 0-1,1 0 1,2 0-1,2 0 1,6 0-288,-3 0 0,5 0 1,-4 0-205,10 0 0,-1 0-328,-20 0 0,1 0 0,-1 0-164,31 0 0,-6 0 454,-27 0 1,1 0 37,-1 0 0,4 0 0,-6 0 0,-7 1 0,-1-2 0,30-3 0,2-2 0,-29 1 0,1-1 0,31 0 0,3 0 0,-8-4 0,-1 1 0,0 8 0,3 0 0,-17-2 0,2-1 0,0 2 0,-4 1 0,0 1 0,2 1 0,12-1 0,2 0 0,-2 0 0,-6 0 0,-3 0 0,-1 0 0,20 0 0,-2 0 0,-1 0 0,-3 0 0,-19 0 0,-4 0 491,1 0 1,1 0-367,12 0 0,-4 0-125,15 0 0,-36 0 0,-3 0 0,9 0 0,-27 0 0,-6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2.5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13051 505 24575,'-47'0'0,"-7"0"0,-16 0 0,6 0 0,-15 0 0,-7 0 0,10 0 0,-4 0 0,3 0 0,14 0 0,-18 0 0,9 0 0,-6 0-984,6 0 0,1 0 0,2 0 0,17 0 0,3 0 0,7 0 104,8 6 880,-5-5 983,12 4 0,-13 2 0,14-6 0,-14 5 0,13-6 0,-5 0-97,-4 0-886,8 0 0,-3 0 0,14 0 0,-1 0 0,5 0 0,-4 0 0,-1 6 0,-1-5 0,-6 5 0,-7 0 0,5-5 0,-13 11 0,6-10 0,-7 10 0,-8-11 0,12 11 0,-10-11 0,13 11 0,0-5 0,-6 1 0,2-3 0,3 1 0,5-5 0,6 5 0,11-6 0,-11 0 0,12 0 0,-6 0 0,7 0 0,-7 0 0,5 0 0,-11 0 0,5 0 0,0 0 0,-12 0 0,11 0 0,-13 0 0,8 0 0,0 0 0,0 0 0,-5 0 0,3 0 0,8-5 0,3 3 0,10-3 0,-1 0 0,-8 4 0,8-8 0,-15 7 0,-8-8 0,2 9 0,-15-5 0,16 0 0,-13 5 0,13-10 0,-16 9 0,21-3 0,-13-1 0,16 5 0,0-5 0,-4 6 0,4 0 0,-7 0 0,-17 0 0,6 0 0,-15 0 0,2 0 0,-1 0 0,-9 0 0,-9 0 0,-3 0 0,11 0 0,-5 0 0,2 0 0,1 0-492,0 0 0,-1 0 82,-5 0 1,4 0 409,-23 0 0,31 0 0,-1 0 0,0 0 0,0 0-9,4 0 0,1 0 9,-6 0 0,2 0 0,-37 0 0,43 0 0,0 0 0,-43 0 0,0 0 0,3-7 0,0 5 0,7-12 0,-7 5 0,33 0 0,1 0 0,-24-1 0,9 2 0,-3-1-492,23 4 0,2-1 0,-15-3 0,-2 0 0,3-1 0,1 1 0,4 0 0,-1 0 0,-11-1 0,-1 1 0,-1-1 0,0 1 0,0 3 0,0 1 434,-12-5 0,0 1 58,11 8 0,-1 0-492,-17-8 0,-2-1 344,6 9 1,0 0 147,0-8 0,0-1 0,-4 9 0,-2 0 0,-1-3 0,-1-1 0,1 5 0,-3 0 0,27 0 0,-1 0 0,-4 0 0,-19 0 0,-5 0 0,4 0 0,19 0 0,2 0 0,-2 0 0,-20 0 0,-4 0 0,12 0 0,16 0 0,5 0 0,-15 1 0,2-2 0,18-2 0,2-2 491,-12 0 1,0-1-1,6-3 1,2-1-1,6 2 1,2-2 491,-27-6-646,-5-1-337,35-3 983,-5 3-671,18-3 671,0 6 0,6 1 0,3 6-330,13-4 108,-5 4-761,11 0 177,-10 2-177,10 5 0,-11 0 0,11-5 0,-10 3 0,-7-8 0,2 3 0,-9 0 0,12-4 0,-7 9 0,5-9 0,-39 10 0,17-12 0,-29 12 0,18-6 0,0 7 0,9 0 0,-7 0 0,15 0 0,-7 0 0,9 0 0,0 0 0,7 0 0,-6 0 0,6 0 0,0 0 0,-5 0 0,12 0 0,-13 6 0,14 1 0,-14 7 0,13-2 0,-12 2 0,12-2 0,-12 8 0,12-6 0,-13 6 0,-16 10 0,9-12 0,-10 12 0,25-17 0,0 0 0,5 0 0,-5 0 0,7-1 0,-37 13 0,28-15 0,-35 14 0,35-23 0,-19 17 0,16-10 0,-13 5 0,23-2 0,-6-4 0,8 0 0,0 4 0,0-9 0,0 9 0,0-10 0,0 5 0,6-1 0,-5-4 0,5 4 0,0-5 0,-5 6 0,11-5 0,-10 4 0,10-5 0,-11 0 0,11 0 0,-11 0 0,11 0 0,-4 0 0,-1 0 0,5 0 0,-4 0 0,5 0 0,1 0 0,0 0 0,0 0 0,0 0 0,0 0 0,48 0 0,-13 0 0,51 0 0,-32 7 0,6-6 0,-8 11 0,53-4 0,-39-1 0,39 6 0,-45-12 0,-6 11 0,33-4 0,-20 0 0,14 5 0,-13-5 0,-6 6 0,1 1 0,6-1 0,-15-6 0,6 5 0,-15-6 0,5 7 0,-5-7 0,0 4 0,5-3 0,-5 5 0,7 1 0,-7-1 0,5 0 0,13 6 0,-13-4 0,11 4 0,-25-12 0,0 4 0,-6-9 0,-2 3 0,1-5 0,-5 0 0,4 0 0,0 0 0,2 0 0,13 0 0,-5 0 0,5 0 0,0 0 0,-5 0 0,5 0 0,-13 0 0,-1 0 0,-7 0 0,0 0 0,0 0 0,1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3.3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1683 0 24575,'-50'0'0,"-1"0"0,-47 0 0,21 0 0,-3 0 0,8 0 0,-2 0 0,3 0 0,-4 0 0,5 0-492,0 0 0,2 0 0,-31 0 0,3 0 0,40 0 0,3 0 476,-6 0 0,0 0 188,5 0 1,2 0-173,-39 0 565,19 0-565,11 0 0,19 0 0,21 0 0,10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17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1 175 24575,'38'0'0,"-2"0"0,17 0 0,-20 0 0,20 0 0,4 0 0,-29 0 0,27 0 0,-35 0 0,0 0 0,5 0 0,-5 0 0,-1 0 0,30 0 0,-24 0 0,33 0 0,-30 0 0,37 0 0,-31 0 0,23 0 0,-31 0 0,24 0 0,-18 0 0,30 0 0,-33 0 0,40 0 0,-35-6 0,30-2 0,-35-5 0,43-7 0,-36 5 0,36 1 0,-36 1 0,46 5 0,-29-6 0,28 6 0,-37 1 0,18 7 0,6 0 0,-1 0 0,-12-6 0,2 5 0,-25-11 0,18 10 0,-30-4 0,22 6 0,-24 0 0,17 0 0,-17 0 0,18 0 0,-12 0 0,10 0 0,-16 0 0,6 0 0,-3 0 0,1 0 0,-10 0 0,11 0 0,-9 0 0,9 0 0,-11 0 0,16 0 0,-11 0 0,11 0 0,-9 0 0,-1 0 0,2 6 0,-8 0 0,-7 5 0,-5 0 0,0 1 0,0-1 0,-5 0 0,-8-5 0,-15 6 0,-17-10 0,-28 11 0,5-4 0,-6 0 0,22-2 0,-1-7 0,21 0 0,2 5 0,29-4 0,34-7 0,-15 3 0,27-13 0,-26 14 0,15-4 0,2 6 0,0 0 0,5 0 0,26-6 0,-24 4 0,22-4 0,-45 6 0,16-6 0,-20 4 0,13-4 0,-18 6 0,-9 0 0,-46 0 0,0 0 0,-6 0 0,-4 0 0,-35 0 0,28 0 0,0 0 0,-31 0 0,8 0 0,2 0 0,1 0 0,13 0 0,3 0 0,19 0 0,-3 0 0,33-5 0,-1-1 0,17-6 0,5 1 0,8 4 0,14 2 0,9 5 0,63 0 0,-33 0 0,-7 0 0,1 0 0,16 0 0,-1 0 0,7 0 0,-6-7 0,9 5 0,-10-6 0,7 8 0,-16 0 0,26 0 0,-25 0 0,16 0 0,-29 0 0,45 0 0,-44 0 0,36 0 0,-48 0 0,12 0 0,3 0 0,-8 0 0,3 0 0,6 0 0,-17 0 0,20 0 0,-34 0 0,14 0 0,-19 0 0,6 0 0,-18 0 0,12 0 0,-9 0 0,15 0 0,-15 0 0,34 0 0,-22 0 0,23 0 0,-29 0 0,36 0 0,-28 0 0,29 0 0,-31 0 0,39 0 0,-22 0 0,32 0 0,-40 0 0,50 0 0,-39 0 0,32 0 0,-36 0 0,9 0 0,-11 0 0,17 0 0,-29 0 0,30 0 0,-32 0 0,22 0 0,-35 0 0,22 6 0,-19-5 0,13 4 0,-17-5 0,-5 5 0,-2 6 0,-29-3 0,-10 1 0,-26-9 0,-3 0 0,-10 0 0,8 0 0,14 1 0,1-2 0,-21-6 0,-11-1 0,21 0 0,6-2 0,-2 0 0,-21 0 0,21 2 0,2 1 0,3 0 0,-9 7 0,27 0 0,-9 0 0,31 0 0,1 0 0,-1 0 0,-6 0 0,4 0 0,-11 6 0,5-5 0,-6 11 0,-1-11 0,1 5 0,-12-6 0,15 0 0,-14 0 0,23 0 0,-14 0 0,13 0 0,-12 0 0,13 0 0,-3 0 0,-1 0 0,4 0 0,-11 0 0,6 0 0,0 0 0,7 5 0,1-3 0,-1 8 0,-7-9 0,0 4 0,-6-5 0,-26 7 0,9 1 0,-11 0 0,20-2 0,9-6 0,3 0 0,9 0 0,41 0 0,-5 0 0,31 0 0,-27 0 0,33 0 0,-21 0 0,51 0 0,-41 0 0,21 0 0,-27 0 0,-1 0 0,0 0 0,16 0 0,-19 0 0,10 0 0,-24 0 0,11 0 0,-14 0 0,6 0 0,-18 0 0,7 0 0,-6 0 0,6 0 0,-7 0 0,27 0 0,-6 0 0,23 0 0,-3 0 0,2 0 0,2 0 0,21 0 0,-2 0 0,-3 0 0,-11 0 0,4 0 0,-3 0 0,-14 0 0,40 0 0,-59 0 0,43 0 0,-29 0 0,40 0 0,-37 0 0,15 0 0,4 0 0,6 0 0,-2 0 0,0 0 0,7 0 0,13 0 0,4 0 0,-38 0 0,0 0 0,38 0 0,-3 0 0,-6 0 0,-18 0 0,0 0 0,12 0 0,-26 0 0,-4 0 0,-7 0 0,11 0 0,-12 0 0,29-6 0,-38 4 0,60-11 0,-45 12 0,36-6 0,-39 7 0,47 0 0,-26 0 0,29 0 0,-33 0 0,-10 0 0,2 0 0,22 0 0,-22 0 0,-2 0 0,2 0 0,38 0 0,-42 0 0,40 0 0,-52 0 0,31 0 0,-26 0 0,24 0 0,-37 0 0,37 6 0,-31-5 0,23 11 0,-30-10 0,16 9 0,-12-9 0,17 4 0,-20-6 0,20 0 0,-24 0 0,18 0 0,-28 0 0,27 0 0,-23 0 0,18 0 0,-18 0 0,19 0 0,-7 0 0,14 0 0,-18 0 0,39 0 0,-22 0 0,24 0 0,-26 0 0,26 0 0,-23 0 0,28 0 0,-36 0 0,38 0 0,-23 0 0,23 0 0,-31 0 0,15 0 0,3 0 0,1 0 0,-1 0 0,-3 0 0,-15 0 0,47 0 0,-35 0 0,28 0 0,-41 6 0,9-4 0,-17 4 0,8-1 0,-31-3 0,7 3 0,-6-5 0,6 0 0,-7 0 0,19 0 0,0 0 0,18 0 0,-5 0-984,31 0 0,-30 0 0,21 0 0,-39 0 0,11 0 0,-15 0 104,13 0 880,-23 0 983,5 0 0,-6 0 0,1 0 0,19 0 0,-8 0 0,16 0-97,-5 0-886,25 0 0,-10 0 0,18 0 0,-24 0 0,39 6 0,-21-4 0,23 4 0,-23-6 0,-10 0 0,0 0 0,15 0 0,25 0 0,-49 0 0,3 0 0,-13 0 0,3 0 0,-23 0 0,4 0 0,-3 0 0,4 0 0,-6 0 0,1 0 0,6 0 0,21 0 0,-8 0 0,54 0 0,-50 0 0,38 0 0,-45 0 0,6 0 0,0 0 0,-6 0 0,6 0 0,16 0 0,-18 0 0,18 0 0,-30 0 0,21 0 0,-23 0 0,35 0 0,-36 0 0,36 0 0,-29 0 0,13 0 0,-12 0 0,12 0 0,-7 0 0,14 0 0,-18 0 0,24 0 0,-18 0 0,18 0 0,-30 0 0,28 0 0,-22 0 0,31-6 0,-29 4 0,29-10 0,-17 10-984,48-4 0,-18 6 885,-14 35 1,13 23 0,1 5-1,-12-16 1,-14-22 0,-2 1-1,23 41 1,0 1 0,0-1-1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3:09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11052 45 24575,'-49'0'0,"-22"0"0,-20 0 0,-7 0 0,28 0 0,-2 0 0,0 0 0,-6 0 0,5 0 0,4 0 0,-5 0 0,1 0 0,-15 0 0,-6 0 0,2 0 0,10 0-328,-2 0 0,8 0 0,-7 0 131,6 0 0,-8 0 1,-2 0-1,5 0 0,12 0-295,-17 0 0,13 0 0,22 0 0,2 0 340,-20 0 1,-2 0 151,12 0 0,2 0 0,5 0 0,1 0-108,1 0 1,1 0 107,-34 0 0,-7 0 0,10 0 0,0 0 0,18 0 0,-1 0 0,-29 0 0,29 0 0,1 0 0,-17 0 0,-1 0 0,9 0 0,-7 0 0,17 0 0,-7 0 0,9 0 983,0 0 0,9 0 0,-7 0 0,15 0-733,-52 0-250,34 0-492,1 0 0,-3 0-492,-12 0 0,-14 7 0,10-5 0,-19 11 0,11-4 0,-12 0 0,30-2 0,-17 0 0,19-5 1967,-11 4 0,20-6-492,7 0 1,-3 0-47,-19 0-445,16 0 0,1 0 0,-4 0 983,0 0 0,0 0 0,9 0 0,-7 0 0,15 0 0,-15 0-163,15 0-820,-15 0 0,15 0 0,-15 0 0,15 0 0,-15 0 0,15 0 0,-7 0 0,1 0 0,5 0 0,-5 0 0,8 0 0,-9 0 0,7 0 0,-15 0 0,15 0 0,-15 0 0,6 0 0,-34 0 0,19 0 0,-28 0 0,23 0 0,1 0 0,-8 7 0,12-2 0,0-1 0,-20 5-346,15-4 0,3-3 346,-3-2-183,-9 0 183,9 0 0,-6 0 0,7 0 0,-10 0 0,9 0 0,-6 0 0,16 0 0,-8 0 0,10 0 0,1 0 0,-1 0 0,8 0 0,-6 0 0,15 0 0,-15 0 0,15 0 0,-15 0 0,7 0 0,-9 0 0,0 0 0,0 0 0,9 0 0,-7 0 0,6 0 0,-8 0 0,0 0 0,9 0 0,-7 0 0,6 0 685,-7 0-685,-1 0 190,0 0-190,0 0 0,0 0 0,9 0 0,-7 0 0,6-6 0,1 4 0,-7-11 0,15 11 0,-7-11 0,9 6 0,0-7 0,7 6 0,-6-4 0,13 10 0,-12-10 0,12 10 0,-13-10 0,14 10 0,-7-4 0,1 0 0,5 5 0,-5-5 0,7 6 0,0 0 0,0-6 0,6 5 0,-5-5 0,11 6 0,-10 0 0,10 0 0,-11 0 0,5 0 0,0 0 0,-5 0 0,12 0 0,-6 0 0,0 0 0,6 0 0,-6 0 0,1 0 0,4 0 0,-5 0 0,7 0 0,-7 0 0,5 0 0,-4 0 0,5 0 0,2 0 0,-1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3:10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925 22 24575,'-61'0'0,"9"0"-984,-6 0 0,7 0 0,-9 0 0,-23 0 0,33 0 0,-14 0 104,40 0 880,5 0 983,4 0 0,4 0 0,-6 0 0,-9 0 0,-20 0 0,2 0-97,-1 0-886,6 0 0,5 0 0,-1 0 0,-2 0 0,22-5 0,-7 4 0,17-4 0,-2 0 0,3-1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8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1 138 24575,'59'0'0,"14"0"0,-28 0 0,7 0 0,-12 0 0,-6 0-984,51 0 0,-24 0 0,35 0 0,-36 0 0,-1 0 0,-7 0 0,-3 0 0,0 0 0,-5 0 583,-2 0 1384,-3 0 0,-5 0 0,0 0 0,16 0 0,-20 0 0,20 0 0,-23 0 0,12 0 0,-12 0-573,5 0-410,-7 0 0,0 0 0,0 0 0,0 0 0,0 0 0,0 0 0,0 0 0,0 0 0,0 0 0,0 0 0,0 0 0,-6 0 0,4 0 0,-4 0 0,6 0 0,11 0 0,-8 0 0,8 0 0,-11 0 0,0 0 0,0 0 0,0 0 0,-1 0 0,1 0 0,0 0 0,7 0 0,-5 0 0,5 0 0,-7 0 0,11 0 0,-8 0 0,13 0 0,-15 0 0,4 0 0,-11 0 0,4 0 0,-4 0 0,0 0 0,-1 0 0,-1 0 0,-4 0 0,4 0 0,-6 0 0,1 0 0,5 0 0,-4 0 0,4 0 0,-6 0 0,1 0 0,-1 0 0,0 0 0,7 0 0,-6 0 0,6 0 0,-1 0 0,2 0 0,6 0 0,0 0 0,0 0 0,18 0 0,-13 0 0,13 0 0,-18 0 0,-6 0 0,4 0 0,12 0 0,-12 0 0,17 0 0,-21 0 0,-1 0 0,0 0 0,-1 0 0,-4 0 0,4 0 0,1 0 0,-5 0 0,10 0 0,-4 0 0,6 0 0,0 0 0,0 0 0,0 0 0,7 0 0,-5 0 0,5 0 0,-7-6 0,7 5 0,-5-5 0,12 6 0,-12 0 0,12 0 0,-5 0 0,7 0 0,0 0 0,0-6 0,0 5 0,-7-5 0,5 6 0,-12-6 0,12 5 0,-12-5 0,5 0 0,-7 5 0,0-5 0,0 1 0,0 3 0,0-3 0,0-1 0,0 5 0,-6-5 0,4 6 0,-10 0 0,4 0 0,-5 0 0,-1 0 0,6 0 0,2 0 0,0 0 0,5 0 0,2 0 0,0 0 0,6 0 0,-7 0 0,0 0 0,5-5 0,-4 4 0,-2-4 0,0 5 0,-11 0 0,10 0 0,1-6 0,2 5-984,3-5 0,-4 6 0,-8 0 0,1 0 0,-7 0 0,0 0 0,6 0 506,-5 0 1461,5 0 0,0 0 0,-4 0 0,4 0 0,-1 0 0,3-6 0,-1 5-498,-1-5-485,-6 1 0,7 4 0,-5-4 0,10 5 0,-10 0 0,10 0 0,-4-6 0,0 5 0,5-5 0,-5 6 0,13 0 0,-6 0 0,7 0 0,-1 0 0,2 0 0,-1 0 0,7 0 0,-14 0 0,7 0 0,-9 0 0,-5 0 0,5 0 0,-11 0 0,9 0 0,-10 0 0,10 0 0,-10 0 0,9 0 0,-8 0 0,3 0 0,-4 0 0,-1 0 0,0 0 0,5 0 0,-3 0 0,8 0 0,-8 0 0,9 0 0,-9 5 0,10-4 0,-10 4 0,10-5 0,-10 5 0,11-3 0,-6 3 0,12-5 0,-10 5 0,20-4 0,-25 4 0,20-5 0,-16 0 0,0 0 0,4 0 0,7 0 0,-8 0 0,23 0 0,-23 0 0,8 0 0,-7 0 0,7 0 0,-2 0 0,15 0 0,-9 6 0,7-4 0,0 10 0,9-11 0,10 13 0,12-6 0,9 9 0,-1-8 0,11 5 0,-27-5 0,2-1 0,-10-2 0,1-1-486,14 7 1,-2-1 485,-16-6 0,-2 0 0,2-1 0,-2 1 0,43 10 0,-43-14 0,0 0 0,32 13 0,8-12 0,0 13 0,-8-14 0,8 7 0,0 0 0,-8-6-492,-24 5 0,0 1-492,29-7 0,9 6 0,-27 0 0,-11-5 0,1 11 129,35-11 855,-17 11 0,20-11 0,-29 5 0,0-7 0,-7 0 0,7 0 635,-9 0-635,0 0 983,-1 0 0,1 0 0,0 0 0,-1 0 0,1 0 0,0 0 0,-1 0-769,28 7-214,-21-5 0,12 4 0,-20-6 0,-15 0 0,6 0 0,-15 0 0,-2 0 0,-7 0 0,0 0 0,-6 0 0,-2 0 0,-10 0 0,-2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9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 24575,'98'0'0,"-43"0"0,6 0 0,33 0 0,4 0 0,-19 0 0,6 0 0,-9 0 0,10 0 0,1 0 0,-9 0-492,22 0 0,-3 0 164,-12 0 0,5 0 0,-6 0 49,11 0 0,-4 0 279,-3 0 0,0 0-492,6 0 0,1 0 0,2 0 0,-5 0 396,-25 0 1,-2 0 146,17 0 1,-3 0-52,-27 0 0,-2 0 0,21 0 0,1 0 0,-17 0 0,-2 0-67,-1 0 0,-1 0 67,29 0 983,-8 6-893,-11 2 893,-4 7 0,5-1 0,-9 0-462,15 0-348,-25-6-173,15 5 0,-7-11 0,9 11 0,0-11 0,-1 4 0,1 1 0,-9-6 0,7 6 0,-15-1 0,6-5 0,0 12 0,-6-11 0,7 11 0,-1-12 0,-6 11 0,6-10 0,-8 10 0,0-11 0,9 12 0,-14-11 0,20 4 0,-20-6 0,13 6 0,0-4 0,-6 4 0,15-6 0,-7 0 0,9 0 0,0 0 0,9 0 0,2 0 0,0 0 0,8 0 0,-8 0 0,-13-6 0,1-2 0,31-3 0,-35 3 0,-3 0 0,9-6 0,-14-4 0,-19-4 0,-10-8 0,-12 4 0,-28-16 0,17 23 0,-17-9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0.4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0 378 24575,'73'0'0,"25"0"0,-48 0 0,2 0-492,10 0 0,0 0 0,-6 0 0,-1 0 482,4 0 0,7 0-318,24 0 0,13 0 0,-10 0-164,-18 0 0,1 0 164,15 0 0,11 0 0,-15 0-164,-28 0 0,-5 0 0,8 0 0,1 0 0,5 0 0,-3 0 332,-13 0 0,-2 0 160,3 0 0,2 0 0,16 0 0,-2 0 0,12 0 0,-16 0 0,-4 0 0,-16 0 0,54 0 0,-35 0 0,-13 0 0,-1 0 0,13 0 0,6 1 0,1-2 0,12-6-156,-7 3 0,-2-2 156,-7-9 0,-7-3 0,2-1 0,13-2 0,-9-1 0,0 2 0,2 10 0,-3-2 0,2 3 0,8 7 0,-22-1 0,-2-1 0,10 4 0,9 0 0,-18 0 626,6 0-626,-31 0 983,11 0 0,-8 0 0,15 0 0,-15 0 0,50 13 0,-33-10-649,28 16-334,-33-11 0,26 12 0,-23-11 0,20 3 0,-37-12 983,16 0-821,-12 0 359,17 0-521,-27 0 0,26 0 0,-29 0 0,24 0 0,-29 0 0,16 6 0,-20 0 0,12 5 0,-14 1 0,11 0 0,9 1 0,9 1 0,16 1 0,30 14 0,-21-11 0,12 11 0,-39-16 0,-4 0 0,-30-6 0,-16-1 0,-44-22 0,-5 5 0,-29-14-695,16 9 695,26 6 0,-4 1 0,-21 0 0,0 1 0,-17-2 0,27 5 0,6 2 0,18 3 0,-32 0 0,24 0 0,-24 0 0,23 7 0,-15-3 0,-6 1 0,21 4 0,-1-1-337,-29-2 0,0-2 337,29 0 0,0 0 0,-30 4 0,1-1 0,29-5 0,1 0 0,-26 5 0,6 1 0,18-2 0,-37-4 0,38 4 0,-38-6 0,45 0 0,-15 1 0,-5-2 0,-4-6 0,8 7 0,3-1 0,15-12 671,-1 6-671,27-6 0,1 7 0,42 1 0,24 5 0,34 0 0,16 0 0,-30-1 0,10 1 0,-3 1-492,12 4 0,2 0 164,3-4 0,8-2 0,-5 3 223,-29 4 0,-3 2 0,8-2 105,10-4 0,12-1 0,4-2 0,-2 1 0,-10 0 0,4 3 0,-9 1 0,8-1 0,-3-2 0,10-1 0,3 0 0,-6-1 0,-11 1 0,-10 0 0,-9 0 0,5 0 0,10 0 0,5 0 0,2 0 0,-4 0-328,8 0 0,-4 0 0,1 0 122,5 0 0,1 0 1,-6 0 205,11 0 0,-2 0 0,-20 0 0,1 0 0,-3 0 491,3 0 1,0 0-458,-2 2 1,4 1-1,-9 0-34,-14-3 0,-3 2-483,25 5 1,0 1 482,-25-7 0,-2 0 491,18 6 1,-6 0 139,-10-6-631,-9 6 0,-7-7 0,17 0 0,-22 5 983,22-3-282,-25 10 282,45-5-803,-30 7-180,24 0 0,-40-6 0,8 3 0,-19-10 0,13 4 0,-17-5 0,17 0 0,1 7 0,16-6 0,-2 12 0,38-5 0,-36 5 0,21-5 0,-48-2 0,16-1 0,-11 3 0,36 6 0,-4 1 0,12 3 0,5 3 0,-23-7 0,1 2 0,35 7 0,-3 1 0,-3 1 0,-15-12 0,-1-4 0,-1 0 0,28-3 0,-40-6 0,8 2 0,3-4 0,26-13 0,-16 11 0,-2-3 0,5-17 0,-11 5 0,1 0 0,13-3 0,-21 3 0,-3 1 0,-2 10 0,-3-3 0,1 2 0,7 5 0,-2-6 0,-2 0 0,-7 8 0,45-19 0,-52 18 0,33-17 0,-58 19 0,9-10 0,-15 4 0,-2 1 0,-24 1 0,-11 5 0,-12 0 0,-21 0 0,-5 0 0,4 0 0,-20 0 0,-4 0 0,14 0 0,3 0 0,-1 0-218,-6 0 1,-14 0-1,1 0 1,19 0 217,-20 0 0,37 0 0,-1 0 0,-36 0 0,37 0 0,3 0 0,40 0 0,-1 0 0,1 0 870,-1 0-870,-6 0 0,-2 0 0,-14-7 0,-2-1 0,-31-7 0,18 7 0,-11-4 0,32 10 0,-2-3 0,16 5 0,-10 0 0,12 0 0,1 0 0,-7 0 0,-18 0 0,-21-16 0,1 13 0,-16-12 0,-3 0 0,2 11 0,2-7 0,3 0 0,21 10 0,5-6 0,22 7 0,21 0 0,26 0 0,43 0 0,8 0 0,-20 0 0,3 0 0,0 0 0,6 0 0,17 0 0,12 0 0,-4 0-328,-16 0 0,-3 0 0,5 0 82,3 0 0,6 0 0,2 0 0,-5 0-82,9 0 0,-3 0 0,0 0 0,2 0 0,0 0 0,0 0 0,1 0 0,0 0 0,-5 0-164,11 0 0,-3 0 430,-27 0 0,1 0 1,-4 0 61,8 0 0,-2 0 0,6 0 0,0 0 0,-9 0 0,-3 0-492,-10-3 0,-4-1-492,21-4 0,-18-1 0,-37-2 1072,5 10-88,-9-5 983,8 6 0,-10 0 0,6 0 0,2 0 0,33 7 0,-12 1-492,13 2 1,2 1 491,-1-1-492,-5 1 1,-1-2 491,-4-7-930,8 8 1,2 1-54,11-8 0,-14 5 0,-2-2 0,2-6 0,29 0 0,-28 0 0,29 0 0,-39 0 0,56 0 0,-33 0 0,-11 0 0,0 0 0,18 0-492,-4-10 0,3-2 0,-21 6 0,0-1 0,25-9 0,-1 0-492,10 6 656,-8 4 0,16 0 0,-6 2-164,-5 2 0,1 1 164,4-2 0,7-1 0,-9 2-164,-15 2 0,-8 0-492,37 0 492,-49 7 0,-1 1-221,47 3 1696,-29 13 0,-6-9 0,-25-1 0,-8-1 0,-5 0 0,-10-6 0,5-2 0,-7-5 0,12 0 0,-9 0-260,8 0-723,-10 0 0,-1 0 0,1 0 0,-1 0 0,1 0 0,6 0 0,2 0 0,6 0 0,20 0 0,-15 0 0,22 0 0,-17 0 0,38-13 0,-23 10 0,42-9 0,-45 5 0,27 6 0,-17-6 0,-8 7 0,-5 0 0,13 0 0,-24 0 0,23 0 0,-31 0 0,11 0 0,-14 0 0,6 0 0,-17 0 0,-1 0 0,1 0 0,0 6 0,0-5 0,6 4 0,2 1 0,7-5 0,11 5 0,-9-6 0,9 0 0,-12 0 0,31 0 0,-15-13 0,43-13 0,-7-17 0,6-1 0,6-3 0,-27 15 0,3 0 0,6-2 0,8-1 0,-9 4 0,-16 6 0,-2 2 0,31-10 0,-6 4 0,-11 7 0,14-5 0,-55 21 0,39 4 0,-29-3 0,36 5 0,-44 0 0,17 0 0,-28 0 0,5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16108 1 24575,'-50'0'0,"10"0"0,-18 0 0,27 0 0,-35 0 0,-34 0 0,27 0 0,15 0 0,1 0 0,-12 0 0,15 0 0,-13 0 0,23 0 0,-5 0 0,8 0 0,7 0 0,-6 0 0,13 0 0,-5 0 0,7 0 0,0 0 0,0 0 0,6 0 0,-5 0 0,5 0 0,-6 5 0,0-3 0,0 9 0,-19-10 0,8 11 0,-35-11 0,25 5 0,-13 0 0,17-4 0,1 4 0,0-6 0,-19 0 0,15 0 0,-15 0 0,11 0 0,5 0 0,-14 0 0,15 0 0,-15 0 0,15 0 0,-6 0 0,7 0 0,1 0 0,0 0 0,0 0 0,-1 0 0,8 0 0,-5 0 0,5 0 0,-7 0 0,6 0 0,-4 0 0,12 0 0,-12 0 0,5 0 0,0 0 0,-6 0 0,6 0 0,-7 0 0,7 0 0,-6 0 0,13 5 0,-12-3 0,12 3 0,1-5 0,2 0 0,5 0 0,-17 0 0,8 0 0,-8 0 0,3 0 0,6 0 0,-12 0 0,5 0 0,-7 0 0,-1 0 0,1 0 0,-8 0 0,5 0 0,-5 0 0,-1 0 0,7 0 0,-6 0 0,7 0 0,1 0 0,0 0 0,7 0 0,-6 0 0,13 0 0,-16 0 0,8 0 0,-3 0 0,5 0 0,1 0 0,5 0 0,-12 0 0,5 0 0,-18 0 0,8 0 0,-9 0 0,19 6 0,-5-5 0,5 5 0,-8-6 0,1 0 0,0 0 0,7 0 0,-6 0 0,6 0 0,0 0 0,-5 0 0,12 0 0,-5 0 0,-5 0 0,2 0 0,-3 0 0,6 0 0,13 0 0,-5 0 0,-6 0 0,2 0 0,-8 0 0,3 0 0,-12 0 0,8 0 0,-24 0 0,24 0 0,-8 0 0,12 0 0,1 0 0,5 0 0,-16 0 0,15 0 0,-16 0 0,17 0 0,-5 0 0,0 0 0,5 0 0,-5 0 0,7 0 0,-8 0 0,6 0 0,-12 0 0,-6 0 0,1 0 0,-2 0 0,7 0 0,5 0 0,-7 0 0,0 0 0,-1 0 0,-7 0 0,6 0 0,-7 0 0,9 0 0,-9 0 0,7 0 0,-6 0 0,-1 0 0,7 0 0,-15 0 0,6 0 0,-7 0 0,-1 0 0,8 0 0,-6 0 0,7 0-984,-27 0 0,13 0 0,-13 0 0,26 0 0,-32 0 0,34 0 104,-34 0 880,32 0 0,1 0 983,-7 0 0,-20 0 0,19 0 0,-25 0 0,41 0 0,-7 0-97,9 0-886,0 0 0,7 0 0,2 0 0,-1 0 0,6 0 0,-5 0 0,7 0 0,0 0 0,-7 0 0,5 0 0,-6 0 0,8 0 0,-7 0 0,5 0 0,-12 0 0,12 0 0,-13 0 0,6 0 0,-7 0 0,7 0 0,-6 0 0,6 0 0,-7 0 0,0 0 0,7 0 0,-6 0 0,6 0 0,-42 0 0,18 0 0,-6 0 0,-3 0 0,-14 0 0,0 0 0,-1 0 0,-11 0-492,30 3 0,-1 1 430,-27-2 62,7 12 0,35-13 0,-3 0 0,-8 9 0,1 1 0,9-6 0,0 1-213,-9 5 1,1 1 212,-23 4 0,0-7 0,10 5 0,2-6 0,9 0 0,0-1 0,0 0 0,9-6 0,1 6 0,9-1 0,0-5 0,-1 5 0,1-6 0,7 0 0,-5 0 0,12 0 0,-6 0 983,8 0-944,6 0 410,-4 0-449,10 0 0,-11 0 0,5 0 0,-6 0 0,0 0 0,-1 0 0,-6 0 0,-2 0 0,-7 0 0,0 0 0,0-6 0,-35 5 0,17-5 0,-27 6 0,26 0 0,0 0 0,1 0 0,-1 0 0,0 0 0,0 0 0,0 0 0,0 0 0,1 0 0,-10 0 0,6 0 0,-6 6 0,10-4 0,-1 11 0,0-11 0,8 10 0,-5-4 0,-4 0 0,-1 5 0,-7-5 0,0 1 0,-3 5 0,-9-6 0,0 1 0,0 6 0,0-6 0,-10 0-444,7 5 444,-7-5 0,10 0 0,0 5 0,-10-5 0,7 1 0,-7 4 0,0-4 0,7 6 0,2-7 0,4 6 0,6-6 0,-9 0 0,0 5 0,0-5 0,0 7 0,1-7 0,-1 5 0,9-5 0,-6-1 0,15-1 0,-15 0 0,16-5 0,-7 5 0,9-7 0,-9 0 0,7 0 0,1 0 0,3 0 0,15 0 0,-15 0 0,15 0 0,-6 0 0,7-6 0,1-8 0,-11-7 0,15-5 0,-7 6 0,31 2 0,1 11 0,12 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9.3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1 132 24575,'65'0'0,"10"0"0,-4 0 0,3 0 0,-21 0 0,-1 0 0,8 0 0,33 0 0,-41 0 0,-1 0 0,-1 0 0,8 0 0,-19 0 0,26 0 0,-3 0 0,-6 0 0,12 0 0,-27 0 0,8 0 0,-6 0 0,6 0 0,-8 0 0,1 0 0,-1 0 0,11 0 0,-8 0 0,1 0 0,-6 0 0,-5 0 0,7 0 0,0 0 0,0 0 0,0 0 0,0 0 0,0 0 0,8 0 0,-6 0 0,15 0 0,-7 0 0,0-12 0,7 9 0,-7-9 0,9 12 0,-9 0 0,7-7 0,-7 5 0,35-4 0,-19-1 0,19 5 0,-27-5 0,28 1 0,-21 4 0,20-11 0,-34 11 0,5-5 0,-5 7 0,7 0 0,-7 0 0,5-6 0,-14 4 0,15-5 0,-7 1 0,0 4 0,7-5 0,3 1 0,-7 5 0,6-5 0,-19 6 0,0 0 0,0 0 0,0 0 0,0 0 0,0 0 0,0 0 0,0 0 0,-7 0 0,5 0 0,-5 0 0,0 0 0,-2 0 0,-7 0 0,0 0 0,0 0 0,0 0 0,-6 0 0,4 0 0,-10 0 0,10 0 0,-10 0 0,5 0 0,-7 0 0,6 0 0,-4 0 0,4 0 0,-5 0 0,-1 0 0,0 0 0,0 0 0,0 0 0,0 0 0,0 0 0,-1 0 0,1 0 0,1 0 0,12 0 0,-3 0 0,18 0 0,-12 0 0,16 0 0,-15 0 0,8 0 0,-17 0 0,3 0 0,-9 0 0,3 0 0,-5 0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2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24575,'65'-6'0,"-16"3"0,2 2 0,37 1 0,-30 0 0,5 0 0,22 0 0,-2 0 0,-28 0 0,0 0-479,30 0 1,-4 0 478,-7 0 0,15 0 58,-18 0-58,1 0 0,-4 0 0,-16 0 0,15 0 0,-22 0 715,31 0-715,-22 0 184,25 0-184,-8 7 0,10 2 0,-10 0 0,7 5 0,-7-5 0,9 7 0,1 0 0,-6-8 0,2 0 0,-22 0 0,-1 0 0,24-3 0,-1-1 0,-24 4 0,-4 0 0,44-6 0,1 12-492,-21-9 0,1 0 0,-22 3 0,1 1 0,41-1 0,-1 1 0,-41-1 0,-1 1 0,14-1 0,-3 0-492,9 8 492,-14-2 0,0 0-492,14 4 0,25 9 11,-47-13 1956,-8 0 0,0 0 0,12-7 0,-10 5 0,2-10 0,-13 4 0,12-6 0,-8 0 0,17 0-1,-12 0-982,8 0 0,-6 0 0,15 6 0,-7-4 0,0 5 0,6-7 0,-5 6 0,7-4 0,1 5 0,0-7 0,0 0 0,-9 0 0,7 0 0,-22 0 0,11 0 0,-26 0 0,9 0 0,-17 0 0,5 0 0,-7-5 0,0-2 0,0-4 0,1-7 0,0-1 0,6-6 0,2 5 0,5 2 0,0 0 0,0 4 0,18-10 0,-6 15 0,8-8 0,-6 15 0,-1-9 0,4 9 0,-4-3 0,-6 5 0,-7 0 0,-1 0 0,1 0 0,8 0 0,-7 0 0,14-6 0,-6 4 0,7-4 0,8-1 0,2-1 0,36-7 0,-21 0 0,20 0 0,-26 0 0,26 0 0,-28 0 0,11 1 0,-37 7 0,-13 1 0,-2 6 0,-6 0 0,0-5 0,-43 4 0,16-4 0,-45 5 0,27 0 0,-15 0 0,-7 0 0,-3 0 0,-16 0 0,13 0 0,1 0 0,-8 0 0,7 0 0,-16 0 0,16 0 0,-17 0 0,-19 0 0,10 0 0,-10 0 0,29 0 0,9 0 0,0 0 0,0 0 0,0 0 0,9 0 0,1 0 0,1 0 0,6 0 0,-7 0 0,1 0 0,5 0 0,-5 0 0,8 0 0,-1 0 0,-7 0 0,6 0 0,-15 0 0,6 0 0,1 0 0,-7 0 0,14 0 0,-13 0 0,13 0 0,-13 0 0,13 0 0,-5 0 0,-11 0 0,14 0 0,-13 0 0,25 0 0,-6 0 0,13 0 0,-5 0 0,7 0 0,-7 0 0,5 0 0,-31 0 0,27 0 0,-27 0 0,31 0 0,-12 0 0,12 0 0,1 0 0,2 0 0,5 0 0,-6 0 0,0 0 0,-19 0 0,14 0 0,-13 0 0,11 0 0,-14 0 0,10 0 0,-8 0 0,19 0 0,0 0 0,0 0 0,6 0 0,-5 0 0,11 0 0,-11 0 0,7 0 0,-2 0 0,2 0 0,6 0 0,-1 0 0,1 0 0,-1 0 0,1-5 0,0 3 0,-1-3 0,1 5 0,0 0 0,4-4 0,-2-2 0,3-5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04:55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 24575,'45'0'0,"-12"0"0,-13 0 0,-9 0 0,0 0 0,-1 0 0,1 0 0,6 0 0,9 0 0,7 0 0,17 0 0,1 0 0,1 0 0,5-13 0,-14 9 0,7-15 0,-16 18 0,-2-11 0,-14 10 0,0-8 0,-7 8 0,0-3 0,0 5 0,0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1 420 24575,'101'0'0,"1"0"0,0 0 0,-1 0 0,1 0 0,1 0 0,-5 0 0,-10 0 0,9 0 0,1 0 0,-24 0 0,12 0 0,2 0 0,0 0 0,-11 0 0,6 0 0,-8 0 0,6 0-246,8 0 0,8 0 0,-3 0 0,-9 0-246,12 0 0,-11 0 0,-12 0 0,0 0 0,12 0 0,-2 0 160,-13 0 1,0 0 331,0-1 0,-1 2 0,1 2 0,0 3 0,-1-1 0,1 2 0,6 3 0,0 1 0,-4 0 0,-1 0 0,14-1 0,-3 1 0,-27-1 0,-1 0 0,18 0 0,0 1 0,-19-1 0,-1-1 0,10 2 0,3-1 0,16-4 0,1-1 0,-26 0 0,-3-2 0,11-2 0,-2-2 0,12 1-488,0 0 488,-8 0 0,19 0 0,15 0 0,-35 0 0,2 0 0,-9 0 0,3 0 0,29 0 0,-4 0 0,13 0 0,-35 0 0,-2 0 0,12 0 0,-11 0 0,-8 0 0,7 0 0,-8 0 0,10-7 0,21 6 0,5-7 0,-35 7 0,2 2 0,11-1 0,1 0 491,2 0 1,2 0-298,18 0 0,2 0-650,1 0 0,2 0 456,4 0 0,3 0-328,-31 0 0,1 0 0,0 0 30,-3 0 0,-2 0 1,1 0 297,10 0 0,1 0 0,-4 0 0,2 0 0,-1 0-328,-9 0 0,3 0 0,-5 0 198,-5 0 0,1 0 130,8 0 0,6 0 0,-5 0 0,0 0 0,-3 0 0,17 0 0,-7 0 983,10 0-678,-4 0-305,-7 0 491,-23 0 1,1 0 37,18 0-529,-15 0 0,-1 0 0,26-10 0,-29 6 0,2-2 0,0-4 0,-2 0 0,3 0 0,-2 0 0,46-1 0,-3-6 0,-12 15 0,-8-13 0,-5 13 0,-9-14 0,-1 14 0,-8-12 0,7 12 0,-17-5 0,17-1 0,-7 7 0,9-6 0,10-2-492,-23 8 0,2 0-492,30-15 675,-11 16 0,-2-1 309,3-14 0,-17 12 0,0 3 0,10-7 0,7 6 0,5 2 0,-27-1 0,2 0 0,41 0 0,7 0 0,-20 0 0,-4 0-492,-3 0 0,1 0 415,8 0 1,-4 0 76,-27 0 0,-2 0 38,10 0 1,0 0-39,-3 0 0,-2 0 0,3 0 0,-1 0 0,6 0 0,-3 0 0,41 0 0,-33 0 0,-1 0 0,30 0 0,-21 0 0,2 0 0,16 0 0,-24 0 0,-2 0 0,14 0 0,-23 0 0,1 0 0,30 0 0,-10 0 0,2 0 0,-26 0 0,0 0 0,39 0 0,-3 0 0,-15 0-984,24 0 156,-56 0 1798,-9 0-970,-3 0 219,21 0-219,6 0 0,27 0 0,11 0 0,-13 0 0,5 0 0,-21 0 0,4 0 327,15 0 1,10 0 0,-7 0 163,-3 0 1,-4 0-165,-12 0 1,4 0 0,-5 0-208,12 1 0,1-2-120,-9-4 0,5-3 0,-4 0 0,18 2 0,2-3 0,-2 0 0,6-3 0,-10 1 0,-10 0 0,-6 1 0,16 0 0,-4-1 0,-28 2 0,-4-2 983,36-7-52,-4 7-931,-3-4 0,-14 5 0,-18 1 0,0 1 0,18-1 0,6 1 0,-14 8 0,-14 0 0,5 0 0,-8 0 0,-8 0 0,-2 0 0,-16 0 0,6 0 0,-12 0 983,5 0 0,-6 0 0,1 0 0,-2 0-800,1 0-183,1 0 0,5 0 0,-4 0 0,5 0 0,0 0 0,-5 0 0,5 0 0,-7 0 0,-6-6 0,0-7 0,-6-1 0,0-3 0,0-30 0,0 32 0,0-26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2.4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49 24575,'63'0'0,"-1"0"0,17 0 0,6 0 0,-15 0 0,4 0 0,3 0-328,17 0 0,4 0 0,3 0 82,-19 0 0,2 0 0,1 0 0,2 0 0,6 0 0,2 0 0,1 0 0,0 0 49,-17 0 0,0 0 1,1 0-1,1 0 0,0 0 0,9 0 0,2 0 1,0 0-1,0 0 0,-3 0-49,12 0 0,-3 0 0,-1 0 0,2 0 49,-19 0 0,0 0 1,1 0-1,2 0 0,4 0 33,6 0 0,6 0 0,4 0 0,-2 0 0,-5 0 0,-9 0-164,16 0 0,-11 0 0,9 0 131,-6 0 0,11 0 1,2 0-1,-8 0 0,-19 0-295,-7 0 0,-4 0 246,8-1 0,11 1 0,3 0 0,-9 1 281,-11 2 0,-5 1 0,3-1-35,26-3 0,4-1 0,-8 4 491,-11 10 1,-6 1-1,-3-5 1,-4 0-1,-16 5 1,0-1-131,8-4 0,-8-3-361,-18 1 983,-3-7 0,-10 0 0,1 0 0,-3 0 0,48 0 0,-13 0-492,-3 0 1,2 0 491,22 0-899,14 0 0,5 0-84,-40-4 0,1 0-328,15 3 0,9 1 0,-9-1-60,-12-2 1,2-1 387,31 0 0,16 1 0,-7 1 0,-32 1 0,-5 0 0,8 1 0,6-2 0,11 0 0,4 0 0,-3 0 0,-10 1 0,-1 0 0,-8 2 0,8-1 0,-1 0 0,10-1 0,3 1 0,-4 0 0,-10 1 0,-5 1 0,-9 2 0,5-1 0,26-3 0,6 0 0,-14 2 0,-27 2 0,-2 0 0,14-3 0,7-1 0,-6-1 0,-9 1 0,0 0 0,5 0 0,7 0 0,-7 0 0,-6 0 0,0 0-328,4 0 0,6 0 0,-5 0-164,7 1 0,-1-2 0,29-2 0,-4-2-492,2-5 492,-22-4 0,-2-3-492,15-3 835,-26 4 0,0 1 1132,32-3-886,-19 13 0,4 1-97,-12-1 0,1 1 491,19 4 1,-3 0-1,-31 0 1,0 0-1,38 0 1,0 0-1,-35 0 1,1 0-1,43 4 1,-4-1 119,-17-1-611,-10 8 0,-2 1 0,3-1-365,-16 1 0,-1 1 365,21 4 0,-14 4 0,12 5 0,-5-2 0,0-4 0,1 1 0,6 9 0,8 4 0,-10-6 0,-17-10 0,0-2 0,20 10 0,10 5 0,-10-5 0,-17-11 0,-1 0 0,13 6 0,7 2 0,-12-3 0,8-3 0,-14-7 0,-2-2 0,7 2 0,-1-5 0,-1-1 0,6-3 0,17 0 0,8 0 0,-31 0 0,2 0-96,9 0 1,6 0 0,-8 0 95,-18 0 0,1 0 0,22-2 0,11-2 0,-13 2 0,-24 1 0,-1 0 31,16-2 1,8 0-1,-12 1-31,5 2 0,7 0 0,-45 0 0,-1 0 0,-17 0 983,0 0-810,-6-5 1,0-1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24575,'56'0'0,"-1"0"0,-1 0 0,4 0 0,40 0 0,5 0-492,-23 0 0,0 0 164,-5 0 0,6 0 0,-2 0 0,0 0 0,1 0 0,-5 0-27,12 0 0,0 0 355,7 0 0,-5 0-192,-26 0 1,-5 0 191,-6 0 0,0 0 465,-1 0 0,3 0-465,14 0 0,0 0 0,26 0 0,-34 0 0,2 0 0,29 0 0,-3 0 0,-2 0 0,-19 0 0,-1 0 0,-13 8 0,1 0 0,-15 1 0,14-2 0,-25-7 0,15 0 983,-14 0-169,14 0 169,2 0-648,3 0-335,13 0 0,-5 0 0,19 0 0,2 0 0,-19 0 0,1 0 0,36 0-221,-36 0 0,-2 0 221,21 0 0,7 0 0,-7 0 0,10 0 0,-1 0 0,-24 0 0,1 0 0,33 0 0,-9 0 0,0 0 0,13 0 0,-13 0 0,1 0 0,8 0 0,-33 0 0,-1 0 0,24 0 0,-12 0 0,0 0 0,18 0-492,1 6 0,-2-2-492,-15-1 872,-11 1 0,2 2 112,23 2 0,-34-6 0,0-1 0,45 7 0,-14-8-33,-2 0 33,-28 0 392,5 0-392,-17 0 0,-2 0 0,10 0 983,-8 0 0,17 0-674,-8 0-309,21 0 0,1 0 0,11 0 0,0 0 0,0 0 0,-11 0 0,-11 0 0,-3 0 0,-24 0 0,12 0 0,-22 0 0,14 0 0,-7 0 0,10-6 0,7 4 0,13-5 0,12 7 0,9 0 0,1 0 0,-10 0 0,6 0 0,-16 0 0,-2 0 0,-12 0 0,-17 0 0,-9 0 0,-10 0 0,-5 0 0,13 0 0,-3 0 0,29 0 0,0 0 0,5 0 0,22 0-378,-6 0 0,1 0 378,7 0 0,-27 0 0,2 0 0,24 0 0,17 0 0,-46 0 0,2 0 0,-32 0 0,-4 0 0,-5 0 0,-5 0 0,-3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439 1 24575,'28'20'0,"-2"-8"0,-19 1 0,6-6 0,-1 7 0,-3-2 0,1 2 0,-3-6 0,1 3 0,-2-3 0,-6 5 0,5 0 0,-4-1 0,5 1 0,-6-1 0,4-5 0,-2 5 0,14-6 0,-13 7 0,13-6 0,-15 4 0,9-10 0,-2 10 0,4-9 0,-46 3 0,24-5 0,-38-7 0,34 6 0,0-11 0,-3 10 0,3-3 0,-6 5 0,9 0 0,-3 0 0,1 0 0,1 0 0,-8 0 0,4 0 0,-10 0 0,10 0 0,-3 0 0,-1 0 0,6 0 0,-6 0 0,6 0 0,1 0 0,1 0 0,-1-5 0,1 3 0,6-9 0,-6 9 0,6-4 0,-12 6 0,5 0 0,-12 0 0,9 0 0,-2 0 0,-1 0 0,5 0 0,-5 0 0,8 0 0,-1 0 0,0 0 0,0-10 0,39 7 0,-18-8 0,32 11 0,-28 0 0,0 0 0,12 0 0,-9 0 0,16 0 0,-5 0 0,-4 0 0,3 0 0,-6 0 0,-6 0 0,6 0 0,-7 0 0,7 0 0,2 0 0,14 0 0,-5 0 0,14 0 0,-15 0 0,0 0 0,-4 0 0,-12 0 0,6 0 0,-7 0 0,0 0 0,-1 0 0,1 0 0,-2 0 0,3 0 0,-3 0 0,2 0 0,18 0 0,-13 0 0,14 0 0,-19-13 0,0 8 0,1-8 0,-2 13 0,1 0 0,-1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04:55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 24575,'45'0'0,"-12"0"0,-13 0 0,-9 0 0,0 0 0,-1 0 0,1 0 0,6 0 0,9 0 0,7 0 0,17 0 0,1 0 0,1 0 0,5-13 0,-14 9 0,7-15 0,-16 18 0,-2-11 0,-14 10 0,0-8 0,-7 8 0,0-3 0,0 5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1 420 24575,'101'0'0,"1"0"0,0 0 0,-1 0 0,1 0 0,1 0 0,-5 0 0,-10 0 0,9 0 0,1 0 0,-24 0 0,12 0 0,2 0 0,0 0 0,-11 0 0,6 0 0,-8 0 0,6 0-246,8 0 0,8 0 0,-3 0 0,-9 0-246,12 0 0,-11 0 0,-12 0 0,0 0 0,12 0 0,-2 0 160,-13 0 1,0 0 331,0-1 0,-1 2 0,1 2 0,0 3 0,-1-1 0,1 2 0,6 3 0,0 1 0,-4 0 0,-1 0 0,14-1 0,-3 1 0,-27-1 0,-1 0 0,18 0 0,0 1 0,-19-1 0,-1-1 0,10 2 0,3-1 0,16-4 0,1-1 0,-26 0 0,-3-2 0,11-2 0,-2-2 0,12 1-488,0 0 488,-8 0 0,19 0 0,15 0 0,-35 0 0,2 0 0,-9 0 0,3 0 0,29 0 0,-4 0 0,13 0 0,-35 0 0,-2 0 0,12 0 0,-11 0 0,-8 0 0,7 0 0,-8 0 0,10-7 0,21 6 0,5-7 0,-35 7 0,2 2 0,11-1 0,1 0 491,2 0 1,2 0-298,18 0 0,2 0-650,1 0 0,2 0 456,4 0 0,3 0-328,-31 0 0,1 0 0,0 0 30,-3 0 0,-2 0 1,1 0 297,10 0 0,1 0 0,-4 0 0,2 0 0,-1 0-328,-9 0 0,3 0 0,-5 0 198,-5 0 0,1 0 130,8 0 0,6 0 0,-5 0 0,0 0 0,-3 0 0,17 0 0,-7 0 983,10 0-678,-4 0-305,-7 0 491,-23 0 1,1 0 37,18 0-529,-15 0 0,-1 0 0,26-10 0,-29 6 0,2-2 0,0-4 0,-2 0 0,3 0 0,-2 0 0,46-1 0,-3-6 0,-12 15 0,-8-13 0,-5 13 0,-9-14 0,-1 14 0,-8-12 0,7 12 0,-17-5 0,17-1 0,-7 7 0,9-6 0,10-2-492,-23 8 0,2 0-492,30-15 675,-11 16 0,-2-1 309,3-14 0,-17 12 0,0 3 0,10-7 0,7 6 0,5 2 0,-27-1 0,2 0 0,41 0 0,7 0 0,-20 0 0,-4 0-492,-3 0 0,1 0 415,8 0 1,-4 0 76,-27 0 0,-2 0 38,10 0 1,0 0-39,-3 0 0,-2 0 0,3 0 0,-1 0 0,6 0 0,-3 0 0,41 0 0,-33 0 0,-1 0 0,30 0 0,-21 0 0,2 0 0,16 0 0,-24 0 0,-2 0 0,14 0 0,-23 0 0,1 0 0,30 0 0,-10 0 0,2 0 0,-26 0 0,0 0 0,39 0 0,-3 0 0,-15 0-984,24 0 156,-56 0 1798,-9 0-970,-3 0 219,21 0-219,6 0 0,27 0 0,11 0 0,-13 0 0,5 0 0,-21 0 0,4 0 327,15 0 1,10 0 0,-7 0 163,-3 0 1,-4 0-165,-12 0 1,4 0 0,-5 0-208,12 1 0,1-2-120,-9-4 0,5-3 0,-4 0 0,18 2 0,2-3 0,-2 0 0,6-3 0,-10 1 0,-10 0 0,-6 1 0,16 0 0,-4-1 0,-28 2 0,-4-2 983,36-7-52,-4 7-931,-3-4 0,-14 5 0,-18 1 0,0 1 0,18-1 0,6 1 0,-14 8 0,-14 0 0,5 0 0,-8 0 0,-8 0 0,-2 0 0,-16 0 0,6 0 0,-12 0 983,5 0 0,-6 0 0,1 0 0,-2 0-800,1 0-183,1 0 0,5 0 0,-4 0 0,5 0 0,0 0 0,-5 0 0,5 0 0,-7 0 0,-6-6 0,0-7 0,-6-1 0,0-3 0,0-30 0,0 32 0,0-26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24575,'56'0'0,"-1"0"0,-1 0 0,4 0 0,40 0 0,5 0-492,-23 0 0,0 0 164,-5 0 0,6 0 0,-2 0 0,0 0 0,1 0 0,-5 0-27,12 0 0,0 0 355,7 0 0,-5 0-192,-26 0 1,-5 0 191,-6 0 0,0 0 465,-1 0 0,3 0-465,14 0 0,0 0 0,26 0 0,-34 0 0,2 0 0,29 0 0,-3 0 0,-2 0 0,-19 0 0,-1 0 0,-13 8 0,1 0 0,-15 1 0,14-2 0,-25-7 0,15 0 983,-14 0-169,14 0 169,2 0-648,3 0-335,13 0 0,-5 0 0,19 0 0,2 0 0,-19 0 0,1 0 0,36 0-221,-36 0 0,-2 0 221,21 0 0,7 0 0,-7 0 0,10 0 0,-1 0 0,-24 0 0,1 0 0,33 0 0,-9 0 0,0 0 0,13 0 0,-13 0 0,1 0 0,8 0 0,-33 0 0,-1 0 0,24 0 0,-12 0 0,0 0 0,18 0-492,1 6 0,-2-2-492,-15-1 872,-11 1 0,2 2 112,23 2 0,-34-6 0,0-1 0,45 7 0,-14-8-33,-2 0 33,-28 0 392,5 0-392,-17 0 0,-2 0 0,10 0 983,-8 0 0,17 0-674,-8 0-309,21 0 0,1 0 0,11 0 0,0 0 0,0 0 0,-11 0 0,-11 0 0,-3 0 0,-24 0 0,12 0 0,-22 0 0,14 0 0,-7 0 0,10-6 0,7 4 0,13-5 0,12 7 0,9 0 0,1 0 0,-10 0 0,6 0 0,-16 0 0,-2 0 0,-12 0 0,-17 0 0,-9 0 0,-10 0 0,-5 0 0,13 0 0,-3 0 0,29 0 0,0 0 0,5 0 0,22 0-378,-6 0 0,1 0 378,7 0 0,-27 0 0,2 0 0,24 0 0,17 0 0,-46 0 0,2 0 0,-32 0 0,-4 0 0,-5 0 0,-5 0 0,-3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2879 1 24575,'-62'0'0,"1"0"0,10 0 0,-3 0 0,-39 0 0,-3 0 0,23 0 0,5 0 0,13 0 0,1 0 0,1 0 0,3 0 0,-28 0 0,16 0 0,-9 0 0,35 0 0,6 0 0,-10 0 0,11 0 0,-15 0 0,-18 0 0,-22 0 0,-8 0 0,31 0 0,-2 0 0,-23 0 0,-12 0 0,11 0 0,18 0 0,0 0 0,-7 0 0,-7 0 0,10 0 0,18 0 0,3 0 0,-13 3 0,8 0 0,23-2 0,8 10 0,7-10 0,2 4 0,-1 1 0,-1-4 0,-15 3 0,5-5 0,-5 6 0,8-4 0,-1 4 0,1-6 0,-1 0 0,1 0 0,6 0 0,-16 0 0,20 0 0,-14 0 0,19 0 0,4 0 0,2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23.2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0 334 24575,'33'0'0,"-9"0"0,1 0 0,-12 0 0,6 0 0,-7 0 0,4 0 0,-2 0 0,9 0 0,-3 0 0,6-6 0,8-2 0,-6 0 0,44-17 0,-28 20 0,30-20 0,-31 23 0,24-17 0,-25 10 0,22-11 0,-35 12 0,35-11 0,-22 16 0,36-22 0,-39 16 0,31-22 0,-37 20 0,18-12 0,-31 21 0,8-9 0,-13 4 0,8 0 0,-12 2 0,12 5 0,-2 0 0,3 0 0,1 0 0,12 0 0,-7 0 0,13 0 0,-23 0 0,28 0 0,-22 0 0,24 0 0,-30 0 0,28 0 0,-15 0 0,19 0 0,-18 0 0,23 0 0,-23 0 0,23 0 0,-30 0 0,-8 0 0,6 0 0,-6 0 0,7 0 0,-7 0 0,5 0 0,7 0 0,-2 0 0,1 0 0,-11 0 0,-7 0 0,-46 0 0,17 0 0,-45 0 0,34 0 0,-6 0 0,-15 0 0,-3 0 0,-9 0 0,1 0 0,-1 0 0,-12 0 0,-3 0 0,-3 0 0,-3 0 0,-12 0 0,21 0 0,6 0 0,22 0 0,-6 0 0,32 5 0,-15-3 0,33 8 0,-4-4 0,0 6 0,-2-1 0,-5-4 0,-7 4 0,6-4 0,-12 6 0,5-1 0,-30 13 0,29-9 0,-26 3 0,44-9 0,-4-9 0,24 4 0,3-5 0,18 0 0,-2 0 0,16 0 0,2 0 0,9 0 0,10 8 0,2 1 0,14 0 0,4-1 0,-38-3 0,-1 0 0,34 0 0,-3-2 0,-13-3 0,14 0 0,-41 0 0,19-6 0,-51-1 0,23-23 0,-19 7 0,19-9 0,-22 7 0,22-1 0,-19 5 0,11-2 0,-16 16 0,17-4 0,-13 10 0,25-5 0,-20 6 0,28 0 0,-19 0 0,7 0 0,-12 0 0,-5 0 0,18 0 0,-9 0 0,9 0 0,-12 0 0,32 0 0,-24 0 0,23 0 0,-31 0 0,24 0 0,-10 0 0,11 0 0,-23 0 0,7 0 0,-19 0 0,13 0 0,-17 6 0,-6 0 0,0 6 0,-23 0 0,-7-6 0,-30 7 0,-8 1 0,-19-1 0,15 2 0,1 1 0,-8 0 0,22-2 0,0 0 0,-5 4 0,-26 3 0,62-15 0,-3-6 0,10 0 0,-4 0 0,5 0 0,0 0 0,0 0 0,1 0 0,43 0 0,-16 6 0,37 1 0,-19 1 0,-6 3 0,42 4 0,9 8 0,-21-7 0,1-1 0,-10-3 0,0 1 0,12 2 0,-3-1 0,12 4 0,21-3 0,-37-8 0,45-7 0,-44 0 0,36 0 0,-48 0 0,56 0 0,-33 0 0,-14 0 0,-3 0 0,4 0 0,13 0 0,-31 0 0,15 0 0,-38 0 0,5 0 0,-4 0 0,4 0 0,-6 0 0,44 0 0,-19 0 0,36 0 0,-36 0 0,29 0 0,-31 0 0,31 7 0,-44-6 0,12 6 0,-8-2 0,-4-4 0,3 5 0,-13-6 0,6 0 0,-4 0 0,4 0 0,1 0 0,21 0 0,0 0 0,16-7 0,-3-1 0,32-20 0,-23 16 0,21-14 0,-39 24 0,31-10 0,-23 10 0,35-5 0,-47 7 0,45 0 0,-48 0 0,36 0 0,-44 0 0,61 0 0,-33 0 0,-5 0 0,0 0 0,11 0 0,6 7 0,3 2 0,21 2 0,-21 0 0,-1 2 0,12 4-492,-12-5 0,1 0 0,-20-6 0,0-1 0,21 3 0,-3-1-492,3-7 0,16 0 0,-28 0 0,9 0 0,-41 0 0,-5 0 0,-10 0 1967,4 0 0,1 0 0,9 0 0,39 0 0,31-15-492,-17 2 1,3-2-1,-13 1 1,-1-1-1,12-7 1,-3 1-1,-27 10 1,-3 2 491,48-9-978,-34 6 0,-2 2-5,9 7 0,20-11 0,-69 14 0,9 0 0,-14 0 0,14 0 0,-9 0 0,69 0 0,-30 0 0,-4 0 0,0 0 0,-1 0 0,37 0 0,-38 0 0,40 0 0,-47 0 0,40 0 0,-42 0 0,28 0 0,-44 0 0,52-13 0,-26 9 0,39-16 0,-39 12-492,8-6 0,3-2-492,5-3 492,-9 4 0,-2 0-492,2-1 0,-7 1 0,28-7 0,-23 5 28,12-5 956,-28 8 0,5 0 0,8 0 983,-8 6 0,6-4 0,-9 10 0,-8-4 0,13 6 0,-21 0 0,13 0-20,-21 0-963,2 0 0,-11 0 0,-6-5 0,0-1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40:03.0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24575,'71'0'0,"-1"0"0,1 0 0,22 0 0,5 0 0,-9 0 0,-13 0 0,-1 0 0,4 0 0,6 0 0,-10 0-492,-16 0 0,-4 0 87,15 0 0,-3 0 405,7 0 579,6 0-579,-29 0 0,7 0 297,-22 6-297,4-5 0,-15 10 0,-6-9 918,-2 3-918,1-5 0,-6 0 0,12 0 0,2 0 0,8 0 0,7 0 0,0 0 0,0 0 0,8 7 0,-6-5 0,7 10 0,-9-10 0,8 10 0,-6-4 0,6 0 0,-8 4 0,1-10 0,-1 4 0,8 1 0,-6-6 0,6 12 0,-8-11 0,9 4 0,1-6 0,9 0 0,-9 0 0,7 0 0,-7 0 0,9 0 0,-1 0 0,-8 0 0,7 0 0,-15 0 0,14 0 0,-13 0 0,5 6 0,-8-5 0,0 11 0,-7-10 0,5 10 0,-12-10 0,5 9 0,-7-4 0,7 6 0,-5-6 0,5 5 0,0-5 0,2 6 0,7 1 0,0 0 0,8 0 0,3 0 0,-1 1 0,7-1 0,-7 1 0,1-1 0,-3 0 0,-8 0 0,0-6 0,0 4 0,-7-11 0,-2 11 0,-7-11 0,-6 10 0,4-10 0,-10 9 0,11-9 0,-6 4 0,1-5 0,5 6 0,-5-5 0,6 5 0,0-6 0,0 0 0,0 0 0,7 0 0,1 0 0,1 0 0,6 0 0,2 0 0,-6 0 0,11 0 0,-20 0 0,-1 0 0,-9 0 0,-5 0 0,-1 0 0,0 0 0,-5-5 0,-1-7 0,0 5 0,1-4 0,5 6 0,6 4 0,9-4 0,7-1 0,8 4 0,18-11 0,26 3 0,12-7 0,-35 8 0,3-1-261,7 1 1,1-1 260,1 0 0,2 1 0,15-2 0,3 1 0,1-1 0,0 1-328,-26 2 0,0 1 0,1 0 301,3-1 0,2 1 0,-1-1-301,1 1 0,-1-1 0,0 1 0,0-1 0,0 1 0,1-1 64,0 1 0,0-1 0,-3 1 264,14 1 0,-2 0-492,8-4 0,-3 1 251,-22 3 0,0 1 241,12-1 0,0 1 0,-5 0 0,-2 1 191,-7 3 1,2 2-192,15-1 0,-2 0 0,-27 0 0,-1 0 261,23 0 1,-2 0-262,10 0 0,8 0 0,-19-7 0,6 6 0,-7-13 0,-20 8 0,1 2 0,44-6 491,-33 6 1,1 0-220,-5 4 0,1 0-272,4 0 0,1 0 0,-5 0 0,-1 0 0,5 0 0,-1 0 0,-9 0 0,-1 0 983,43 0-766,-25 6-217,-22-4 0,-26 4 0,-5-6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40:05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8976 332 24575,'-56'6'0,"-9"-2"0,13-4 0,-4 0 0,6 0 0,0 0 0,-4 0 0,-2 0 0,-18 0 0,2 0 0,-24 0 0,30 0 0,1 0 0,-24 0 0,-4 0-632,6 0 632,31 0 0,-1 0 0,-37 0 0,42 0 0,0 0 0,-42 0 0,43 0 0,0 0 0,-33 0 0,34 0 0,-1 0 0,-32 0 0,-8 0 0,19 0 0,3 0 0,17 0 0,3 0 0,8 0-196,7 0 196,-6 0 0,6 0 0,-7 0 0,0 0 0,-29 0 0,22 0 0,-39 0 0,13 0 0,-20 0 0,43 0 0,-1 0 0,-42 0 0,44 3 0,-1 2 0,-43 4 0,1 8 0,2 0 0,10-9 0,-10 0 0,7-8-485,34 0 1,-2 0 484,-6 0 0,-2 0 0,6 0 0,-2 0 0,-14-3 0,0-3 0,10-2 0,1-2 0,-6-4 0,0-1 0,1-3 0,-3-2 0,-1 0 0,-6-3 0,3 2 0,-10-2 0,-2 0 0,4-2 0,-6-3 0,6 5 0,-5 5 0,6 2 0,9-3 0,0 1 0,-7 7 0,2 2 0,18 0 0,1 0 0,-16 3 0,-1 2 0,6-1 0,2 1 0,-2 4 0,1 0 0,6 0 0,0 0 0,0 0 0,2 0 0,4 0 0,2 0 0,-2 0 0,1 0 0,0 4 0,0 0 0,0 0 0,0 2 0,-1 2 0,1 1 0,0-1 0,0 1 0,-42 15 0,43-14 0,0-1 0,-32 15 0,-9-8 0,11 0 0,10-7 0,2-2 595,17-7-595,2 0 192,9 0-192,7 0 983,8 0-956,2 0-27,11 0 0,-10 0 0,10 0 0,-11 0 0,11 0 0,-29 0 0,19-5 0,-36-3 0,23 0 0,-14-5 0,1 12 0,-3-5 0,1 6 0,-7 0 0,15 0 0,-7 0 0,9-6 0,0 4 0,7-4 0,1 0 0,14 5 0,2-10 0,5 10 0,1-4 0,4 0 0,28 3 0,-3-3 0,15 5 0,-16 0 0,-5 0 0,-65 0 0,17 0 0,-57 0 0,33 0 0,-18 0 0,22 0 0,-16 6 0,43 0 0,0 1 0,18-2 0,5 0 0,34-4 0,7 3 0,32-4 0,24 0 0,-15 0 0,6 0-492,2 0 0,3 0 164,-10 0 0,4-1 0,-2 2 77,-9 1 0,-1 2 1,0 0 250,5 2 0,1 1 0,-2 2 0,-3 1 0,-2 2 0,2 0 0,9 1 0,2 1 0,-4 0 0,16 2 0,-2-1 0,1-1 0,-4-2 0,-21-2 0,-6-1-984,23 7 0,-4 0 961,-29-2 23,-1 0 0,-17 0 0,0-1 0,-8-1 0,-1 1 983,1-7 0,0 6 0,0-11 0,0 5-204,0-6-779,-6 0 0,-1 0 0,-7 0 0,0 0 0,1 0 0,-2 0 0,1 0 0,0 0 0,-1 0 0,1 0 0,14 0 0,-5 0 0,28 0 0,-12 0 0,21-7 0,-5 5 0,7-5 0,1 7 0,-9-6 0,-1 5 0,-16-5 0,-8 6 0,-3 0 0,-10 0 0,4 0 0,-6 0 0,0 0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26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4525 299 24575,'-49'0'0,"-36"0"0,24 0 0,-31 0 0,38 0 0,-7 0 0,10 0 0,5 0 0,13 0 0,14 0 0,8 0 0,-1 0 0,-5 0 0,-3 0 0,-6 0 0,0 0 0,-8 0 0,-21 0 0,14 6 0,-37 1 0,52 1 0,-17 2 0,27-8 0,-4 3 0,-12-5 0,-4 0 0,-24 0 0,-8 0 0,-15 0-492,8 0 0,-1 0-492,-9 0 0,10 0 0,-8 0 0,-2 0 0,7 0 544,27 0 0,0 0 440,-17 0 0,-5 0 0,-2 0 0,-4-7 0,9 6 0,1 0 0,-6-6 0,2 2 0,-5 2 0,22 3 0,0-2 0,-21-5 0,0-1 0,24 7 0,-1 0 0,-34-6 0,1-1 0,33 3 0,0 1 0,-34 0 0,6-2 0,16-8 0,14 7 0,1 0 0,-3-4 0,-26-8 0,52 11 983,-45-19 0,29 10 0,-50-16 0,46 10 0,-31-11 0,46 17-97,-9-6-886,30 21 0,0-8 0,0 8 0,1-3 0,-1 5 0,1 0 0,-7 0 0,5 0 0,-12 0 0,0 0 0,-3 0 0,-4 0 0,12 0 0,-16 0 0,13 0 0,-7 0 0,11 0 0,13 5 0,1 1 0,5 5 0,0 0 0,0 1 0,0-1 0,-6 0 0,0 1 0,-1-1 0,-4-4 0,10 4 0,18-10 0,7 4 0,14-5 0,4 7 0,-7-6 0,37 12 0,6-4 0,-7 0 0,-16 3 0,-23-11 0,-16 5 0,20-1 0,-21-4 0,7 5 0,-10-2 0,-1-2 0,1 8 0,-1-3 0,1-1 0,17 16 0,-13-13 0,13 9 0,-17-8 0,10 2 0,-7 2 0,2 3 0,-17-11 0,-6-1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0 118 24575,'40'0'0,"1"0"0,2 0 0,0 0 0,0 0 0,12 0 0,-8 0 0,44 0 0,-38 0 0,36 0 0,-44 0 0,16 0 0,-7 0 0,1 0 0,0 0 0,11 0 0,33 0 0,-55 0 0,55 0 0,-33 0 0,-11 0 0,-1 0 0,9 0 0,-4 0 0,1 0 0,17 0 0,-6 0 0,-4 0 0,-16 0 0,28 0 0,-55 0 0,11 0 0,-23 0 0,11 0 0,-2 0 0,17 0 0,-3 0 0,18 0 0,3 0 0,13 0 0,-4 0 0,0 0 0,0 0 0,8 0 0,2 0 0,7 0 0,-12 0 0,-2 0 0,-5 0 0,-5-3 0,3-1 0,16 3 0,1-6 0,0-1 0,4-2 0,7 2 0,1-1 0,-38 0 0,-2 1-306,26 3 0,-1 1 306,10-12 0,-20 11 0,1 1 0,21-5 0,-31 5 0,-2 1 0,7 3 0,-7 0 0,2 0 0,31 0 0,-21 0 0,-1 0 0,10 0 0,-2 0 0,2 0 0,17 0 0,-21 0 0,-1 0 0,13 0-492,-18 0 0,1 0-492,23 0 492,-9 0 0,-3 0-492,-7 0 492,-15 0 0,0 0-492,13 0 492,-17 0 0,-1 0 86,18 0 406,-4 3 0,2 1 0,18 5 0,-28-2 0,1 2 0,25 8 0,-11 5 0,-1 1 0,13 0 0,-12 0 0,-5 0 0,-21-2 388,17 0-388,-31 0 983,4-9 0,-28-2 0,9-9 0,-2 10 0,27-2 0,-3 5-492,15 1 1,2-1 145,3-3-637,33 15 0,-57-24 0,8 9 0,-18-9 0,10 4 0,-23-6 0,1 0 0,-58 0 0,0 0 0,-6 0 0,-6 0 0,7 0 0,-9 0 0,-17 0 0,-21 0 0,-10 0 0,2 0 0,12 0-328,-4 0 0,8 0 0,-9 0 131,5-1 0,-12-1 1,-2 0-1,6 0 0,14 1-131,11 1 0,9 0 0,5-2-42,-10-7 0,4 0 370,3 8 0,1 0 0,2-4 0,5 0 0,-9 5 0,-12-6 0,45-1 0,-9-1 0,31-3 0,-38 4 0,6-7 0,-7 9 0,-4 3 0,-25-6 0,1 8 0,-2 0 0,-8 0 0,27 0 0,4 0 983,5 0 0,-14 0 0,25 0-240,-9 0-743,26 0 0,1 0 0,3 0 0,-2 0 0,11 0 0,-5 0 0,4 0 0,-5 0 0,0 0 0,-33 0 0,0 0 0,-26 0 0,13 0 0,5 0 0,-1 0 0,-1 0 0,5 0 0,6 0 0,28 0 0,-15 0 0,28 0 0,-7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17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1 175 24575,'38'0'0,"-2"0"0,17 0 0,-20 0 0,20 0 0,4 0 0,-29 0 0,27 0 0,-35 0 0,0 0 0,5 0 0,-5 0 0,-1 0 0,30 0 0,-24 0 0,33 0 0,-30 0 0,37 0 0,-31 0 0,23 0 0,-31 0 0,24 0 0,-18 0 0,30 0 0,-33 0 0,40 0 0,-35-6 0,30-2 0,-35-5 0,43-7 0,-36 5 0,36 1 0,-36 1 0,46 5 0,-29-6 0,28 6 0,-37 1 0,18 7 0,6 0 0,-1 0 0,-12-6 0,2 5 0,-25-11 0,18 10 0,-30-4 0,22 6 0,-24 0 0,17 0 0,-17 0 0,18 0 0,-12 0 0,10 0 0,-16 0 0,6 0 0,-3 0 0,1 0 0,-10 0 0,11 0 0,-9 0 0,9 0 0,-11 0 0,16 0 0,-11 0 0,11 0 0,-9 0 0,-1 0 0,2 6 0,-8 0 0,-7 5 0,-5 0 0,0 1 0,0-1 0,-5 0 0,-8-5 0,-15 6 0,-17-10 0,-28 11 0,5-4 0,-6 0 0,22-2 0,-1-7 0,21 0 0,2 5 0,29-4 0,34-7 0,-15 3 0,27-13 0,-26 14 0,15-4 0,2 6 0,0 0 0,5 0 0,26-6 0,-24 4 0,22-4 0,-45 6 0,16-6 0,-20 4 0,13-4 0,-18 6 0,-9 0 0,-46 0 0,0 0 0,-6 0 0,-4 0 0,-35 0 0,28 0 0,0 0 0,-31 0 0,8 0 0,2 0 0,1 0 0,13 0 0,3 0 0,19 0 0,-3 0 0,33-5 0,-1-1 0,17-6 0,5 1 0,8 4 0,14 2 0,9 5 0,63 0 0,-33 0 0,-7 0 0,1 0 0,16 0 0,-1 0 0,7 0 0,-6-7 0,9 5 0,-10-6 0,7 8 0,-16 0 0,26 0 0,-25 0 0,16 0 0,-29 0 0,45 0 0,-44 0 0,36 0 0,-48 0 0,12 0 0,3 0 0,-8 0 0,3 0 0,6 0 0,-17 0 0,20 0 0,-34 0 0,14 0 0,-19 0 0,6 0 0,-18 0 0,12 0 0,-9 0 0,15 0 0,-15 0 0,34 0 0,-22 0 0,23 0 0,-29 0 0,36 0 0,-28 0 0,29 0 0,-31 0 0,39 0 0,-22 0 0,32 0 0,-40 0 0,50 0 0,-39 0 0,32 0 0,-36 0 0,9 0 0,-11 0 0,17 0 0,-29 0 0,30 0 0,-32 0 0,22 0 0,-35 0 0,22 6 0,-19-5 0,13 4 0,-17-5 0,-5 5 0,-2 6 0,-29-3 0,-10 1 0,-26-9 0,-3 0 0,-10 0 0,8 0 0,14 1 0,1-2 0,-21-6 0,-11-1 0,21 0 0,6-2 0,-2 0 0,-21 0 0,21 2 0,2 1 0,3 0 0,-9 7 0,27 0 0,-9 0 0,31 0 0,1 0 0,-1 0 0,-6 0 0,4 0 0,-11 6 0,5-5 0,-6 11 0,-1-11 0,1 5 0,-12-6 0,15 0 0,-14 0 0,23 0 0,-14 0 0,13 0 0,-12 0 0,13 0 0,-3 0 0,-1 0 0,4 0 0,-11 0 0,6 0 0,0 0 0,7 5 0,1-3 0,-1 8 0,-7-9 0,0 4 0,-6-5 0,-26 7 0,9 1 0,-11 0 0,20-2 0,9-6 0,3 0 0,9 0 0,41 0 0,-5 0 0,31 0 0,-27 0 0,33 0 0,-21 0 0,51 0 0,-41 0 0,21 0 0,-27 0 0,-1 0 0,0 0 0,16 0 0,-19 0 0,10 0 0,-24 0 0,11 0 0,-14 0 0,6 0 0,-18 0 0,7 0 0,-6 0 0,6 0 0,-7 0 0,27 0 0,-6 0 0,23 0 0,-3 0 0,2 0 0,2 0 0,21 0 0,-2 0 0,-3 0 0,-11 0 0,4 0 0,-3 0 0,-14 0 0,40 0 0,-59 0 0,43 0 0,-29 0 0,40 0 0,-37 0 0,15 0 0,4 0 0,6 0 0,-2 0 0,0 0 0,7 0 0,13 0 0,4 0 0,-38 0 0,0 0 0,38 0 0,-3 0 0,-6 0 0,-18 0 0,0 0 0,12 0 0,-26 0 0,-4 0 0,-7 0 0,11 0 0,-12 0 0,29-6 0,-38 4 0,60-11 0,-45 12 0,36-6 0,-39 7 0,47 0 0,-26 0 0,29 0 0,-33 0 0,-10 0 0,2 0 0,22 0 0,-22 0 0,-2 0 0,2 0 0,38 0 0,-42 0 0,40 0 0,-52 0 0,31 0 0,-26 0 0,24 0 0,-37 0 0,37 6 0,-31-5 0,23 11 0,-30-10 0,16 9 0,-12-9 0,17 4 0,-20-6 0,20 0 0,-24 0 0,18 0 0,-28 0 0,27 0 0,-23 0 0,18 0 0,-18 0 0,19 0 0,-7 0 0,14 0 0,-18 0 0,39 0 0,-22 0 0,24 0 0,-26 0 0,26 0 0,-23 0 0,28 0 0,-36 0 0,38 0 0,-23 0 0,23 0 0,-31 0 0,15 0 0,3 0 0,1 0 0,-1 0 0,-3 0 0,-15 0 0,47 0 0,-35 0 0,28 0 0,-41 6 0,9-4 0,-17 4 0,8-1 0,-31-3 0,7 3 0,-6-5 0,6 0 0,-7 0 0,19 0 0,0 0 0,18 0 0,-5 0-984,31 0 0,-30 0 0,21 0 0,-39 0 0,11 0 0,-15 0 104,13 0 880,-23 0 983,5 0 0,-6 0 0,1 0 0,19 0 0,-8 0 0,16 0-97,-5 0-886,25 0 0,-10 0 0,18 0 0,-24 0 0,39 6 0,-21-4 0,23 4 0,-23-6 0,-10 0 0,0 0 0,15 0 0,25 0 0,-49 0 0,3 0 0,-13 0 0,3 0 0,-23 0 0,4 0 0,-3 0 0,4 0 0,-6 0 0,1 0 0,6 0 0,21 0 0,-8 0 0,54 0 0,-50 0 0,38 0 0,-45 0 0,6 0 0,0 0 0,-6 0 0,6 0 0,16 0 0,-18 0 0,18 0 0,-30 0 0,21 0 0,-23 0 0,35 0 0,-36 0 0,36 0 0,-29 0 0,13 0 0,-12 0 0,12 0 0,-7 0 0,14 0 0,-18 0 0,24 0 0,-18 0 0,18 0 0,-30 0 0,28 0 0,-22 0 0,31-6 0,-29 4 0,29-10 0,-17 10-984,48-4 0,-18 6 885,-14 35 1,13 23 0,1 5-1,-12-16 1,-14-22 0,-2 1-1,23 41 1,0 1 0,0-1-1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8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1 138 24575,'59'0'0,"14"0"0,-28 0 0,7 0 0,-12 0 0,-6 0-984,51 0 0,-24 0 0,35 0 0,-36 0 0,-1 0 0,-7 0 0,-3 0 0,0 0 0,-5 0 583,-2 0 1384,-3 0 0,-5 0 0,0 0 0,16 0 0,-20 0 0,20 0 0,-23 0 0,12 0 0,-12 0-573,5 0-410,-7 0 0,0 0 0,0 0 0,0 0 0,0 0 0,0 0 0,0 0 0,0 0 0,0 0 0,0 0 0,0 0 0,-6 0 0,4 0 0,-4 0 0,6 0 0,11 0 0,-8 0 0,8 0 0,-11 0 0,0 0 0,0 0 0,0 0 0,-1 0 0,1 0 0,0 0 0,7 0 0,-5 0 0,5 0 0,-7 0 0,11 0 0,-8 0 0,13 0 0,-15 0 0,4 0 0,-11 0 0,4 0 0,-4 0 0,0 0 0,-1 0 0,-1 0 0,-4 0 0,4 0 0,-6 0 0,1 0 0,5 0 0,-4 0 0,4 0 0,-6 0 0,1 0 0,-1 0 0,0 0 0,7 0 0,-6 0 0,6 0 0,-1 0 0,2 0 0,6 0 0,0 0 0,0 0 0,18 0 0,-13 0 0,13 0 0,-18 0 0,-6 0 0,4 0 0,12 0 0,-12 0 0,17 0 0,-21 0 0,-1 0 0,0 0 0,-1 0 0,-4 0 0,4 0 0,1 0 0,-5 0 0,10 0 0,-4 0 0,6 0 0,0 0 0,0 0 0,0 0 0,7 0 0,-5 0 0,5 0 0,-7-6 0,7 5 0,-5-5 0,12 6 0,-12 0 0,12 0 0,-5 0 0,7 0 0,0 0 0,0-6 0,0 5 0,-7-5 0,5 6 0,-12-6 0,12 5 0,-12-5 0,5 0 0,-7 5 0,0-5 0,0 1 0,0 3 0,0-3 0,0-1 0,0 5 0,-6-5 0,4 6 0,-10 0 0,4 0 0,-5 0 0,-1 0 0,6 0 0,2 0 0,0 0 0,5 0 0,2 0 0,0 0 0,6 0 0,-7 0 0,0 0 0,5-5 0,-4 4 0,-2-4 0,0 5 0,-11 0 0,10 0 0,1-6 0,2 5-984,3-5 0,-4 6 0,-8 0 0,1 0 0,-7 0 0,0 0 0,6 0 506,-5 0 1461,5 0 0,0 0 0,-4 0 0,4 0 0,-1 0 0,3-6 0,-1 5-498,-1-5-485,-6 1 0,7 4 0,-5-4 0,10 5 0,-10 0 0,10 0 0,-4-6 0,0 5 0,5-5 0,-5 6 0,13 0 0,-6 0 0,7 0 0,-1 0 0,2 0 0,-1 0 0,7 0 0,-14 0 0,7 0 0,-9 0 0,-5 0 0,5 0 0,-11 0 0,9 0 0,-10 0 0,10 0 0,-10 0 0,9 0 0,-8 0 0,3 0 0,-4 0 0,-1 0 0,0 0 0,5 0 0,-3 0 0,8 0 0,-8 0 0,9 0 0,-9 5 0,10-4 0,-10 4 0,10-5 0,-10 5 0,11-3 0,-6 3 0,12-5 0,-10 5 0,20-4 0,-25 4 0,20-5 0,-16 0 0,0 0 0,4 0 0,7 0 0,-8 0 0,23 0 0,-23 0 0,8 0 0,-7 0 0,7 0 0,-2 0 0,15 0 0,-9 6 0,7-4 0,0 10 0,9-11 0,10 13 0,12-6 0,9 9 0,-1-8 0,11 5 0,-27-5 0,2-1 0,-10-2 0,1-1-486,14 7 1,-2-1 485,-16-6 0,-2 0 0,2-1 0,-2 1 0,43 10 0,-43-14 0,0 0 0,32 13 0,8-12 0,0 13 0,-8-14 0,8 7 0,0 0 0,-8-6-492,-24 5 0,0 1-492,29-7 0,9 6 0,-27 0 0,-11-5 0,1 11 129,35-11 855,-17 11 0,20-11 0,-29 5 0,0-7 0,-7 0 0,7 0 635,-9 0-635,0 0 983,-1 0 0,1 0 0,0 0 0,-1 0 0,1 0 0,0 0 0,-1 0-769,28 7-214,-21-5 0,12 4 0,-20-6 0,-15 0 0,6 0 0,-15 0 0,-2 0 0,-7 0 0,0 0 0,-6 0 0,-2 0 0,-10 0 0,-2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9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 24575,'98'0'0,"-43"0"0,6 0 0,33 0 0,4 0 0,-19 0 0,6 0 0,-9 0 0,10 0 0,1 0 0,-9 0-492,22 0 0,-3 0 164,-12 0 0,5 0 0,-6 0 49,11 0 0,-4 0 279,-3 0 0,0 0-492,6 0 0,1 0 0,2 0 0,-5 0 396,-25 0 1,-2 0 146,17 0 1,-3 0-52,-27 0 0,-2 0 0,21 0 0,1 0 0,-17 0 0,-2 0-67,-1 0 0,-1 0 67,29 0 983,-8 6-893,-11 2 893,-4 7 0,5-1 0,-9 0-462,15 0-348,-25-6-173,15 5 0,-7-11 0,9 11 0,0-11 0,-1 4 0,1 1 0,-9-6 0,7 6 0,-15-1 0,6-5 0,0 12 0,-6-11 0,7 11 0,-1-12 0,-6 11 0,6-10 0,-8 10 0,0-11 0,9 12 0,-14-11 0,20 4 0,-20-6 0,13 6 0,0-4 0,-6 4 0,15-6 0,-7 0 0,9 0 0,0 0 0,9 0 0,2 0 0,0 0 0,8 0 0,-8 0 0,-13-6 0,1-2 0,31-3 0,-35 3 0,-3 0 0,9-6 0,-14-4 0,-19-4 0,-10-8 0,-12 4 0,-28-16 0,17 23 0,-17-9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16108 1 24575,'-50'0'0,"10"0"0,-18 0 0,27 0 0,-35 0 0,-34 0 0,27 0 0,15 0 0,1 0 0,-12 0 0,15 0 0,-13 0 0,23 0 0,-5 0 0,8 0 0,7 0 0,-6 0 0,13 0 0,-5 0 0,7 0 0,0 0 0,0 0 0,6 0 0,-5 0 0,5 0 0,-6 5 0,0-3 0,0 9 0,-19-10 0,8 11 0,-35-11 0,25 5 0,-13 0 0,17-4 0,1 4 0,0-6 0,-19 0 0,15 0 0,-15 0 0,11 0 0,5 0 0,-14 0 0,15 0 0,-15 0 0,15 0 0,-6 0 0,7 0 0,1 0 0,0 0 0,0 0 0,-1 0 0,8 0 0,-5 0 0,5 0 0,-7 0 0,6 0 0,-4 0 0,12 0 0,-12 0 0,5 0 0,0 0 0,-6 0 0,6 0 0,-7 0 0,7 0 0,-6 0 0,13 5 0,-12-3 0,12 3 0,1-5 0,2 0 0,5 0 0,-17 0 0,8 0 0,-8 0 0,3 0 0,6 0 0,-12 0 0,5 0 0,-7 0 0,-1 0 0,1 0 0,-8 0 0,5 0 0,-5 0 0,-1 0 0,7 0 0,-6 0 0,7 0 0,1 0 0,0 0 0,7 0 0,-6 0 0,13 0 0,-16 0 0,8 0 0,-3 0 0,5 0 0,1 0 0,5 0 0,-12 0 0,5 0 0,-18 0 0,8 0 0,-9 0 0,19 6 0,-5-5 0,5 5 0,-8-6 0,1 0 0,0 0 0,7 0 0,-6 0 0,6 0 0,0 0 0,-5 0 0,12 0 0,-5 0 0,-5 0 0,2 0 0,-3 0 0,6 0 0,13 0 0,-5 0 0,-6 0 0,2 0 0,-8 0 0,3 0 0,-12 0 0,8 0 0,-24 0 0,24 0 0,-8 0 0,12 0 0,1 0 0,5 0 0,-16 0 0,15 0 0,-16 0 0,17 0 0,-5 0 0,0 0 0,5 0 0,-5 0 0,7 0 0,-8 0 0,6 0 0,-12 0 0,-6 0 0,1 0 0,-2 0 0,7 0 0,5 0 0,-7 0 0,0 0 0,-1 0 0,-7 0 0,6 0 0,-7 0 0,9 0 0,-9 0 0,7 0 0,-6 0 0,-1 0 0,7 0 0,-15 0 0,6 0 0,-7 0 0,-1 0 0,8 0 0,-6 0 0,7 0-984,-27 0 0,13 0 0,-13 0 0,26 0 0,-32 0 0,34 0 104,-34 0 880,32 0 0,1 0 983,-7 0 0,-20 0 0,19 0 0,-25 0 0,41 0 0,-7 0-97,9 0-886,0 0 0,7 0 0,2 0 0,-1 0 0,6 0 0,-5 0 0,7 0 0,0 0 0,-7 0 0,5 0 0,-6 0 0,8 0 0,-7 0 0,5 0 0,-12 0 0,12 0 0,-13 0 0,6 0 0,-7 0 0,7 0 0,-6 0 0,6 0 0,-7 0 0,0 0 0,7 0 0,-6 0 0,6 0 0,-42 0 0,18 0 0,-6 0 0,-3 0 0,-14 0 0,0 0 0,-1 0 0,-11 0-492,30 3 0,-1 1 430,-27-2 62,7 12 0,35-13 0,-3 0 0,-8 9 0,1 1 0,9-6 0,0 1-213,-9 5 1,1 1 212,-23 4 0,0-7 0,10 5 0,2-6 0,9 0 0,0-1 0,0 0 0,9-6 0,1 6 0,9-1 0,0-5 0,-1 5 0,1-6 0,7 0 0,-5 0 0,12 0 0,-6 0 983,8 0-944,6 0 410,-4 0-449,10 0 0,-11 0 0,5 0 0,-6 0 0,0 0 0,-1 0 0,-6 0 0,-2 0 0,-7 0 0,0 0 0,0-6 0,-35 5 0,17-5 0,-27 6 0,26 0 0,0 0 0,1 0 0,-1 0 0,0 0 0,0 0 0,0 0 0,0 0 0,1 0 0,-10 0 0,6 0 0,-6 6 0,10-4 0,-1 11 0,0-11 0,8 10 0,-5-4 0,-4 0 0,-1 5 0,-7-5 0,0 1 0,-3 5 0,-9-6 0,0 1 0,0 6 0,0-6 0,-10 0-444,7 5 444,-7-5 0,10 0 0,0 5 0,-10-5 0,7 1 0,-7 4 0,0-4 0,7 6 0,2-7 0,4 6 0,6-6 0,-9 0 0,0 5 0,0-5 0,0 7 0,1-7 0,-1 5 0,9-5 0,-6-1 0,15-1 0,-15 0 0,16-5 0,-7 5 0,9-7 0,-9 0 0,7 0 0,1 0 0,3 0 0,15 0 0,-15 0 0,15 0 0,-6 0 0,7-6 0,1-8 0,-11-7 0,15-5 0,-7 6 0,31 2 0,1 11 0,12 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9.3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1 132 24575,'65'0'0,"10"0"0,-4 0 0,3 0 0,-21 0 0,-1 0 0,8 0 0,33 0 0,-41 0 0,-1 0 0,-1 0 0,8 0 0,-19 0 0,26 0 0,-3 0 0,-6 0 0,12 0 0,-27 0 0,8 0 0,-6 0 0,6 0 0,-8 0 0,1 0 0,-1 0 0,11 0 0,-8 0 0,1 0 0,-6 0 0,-5 0 0,7 0 0,0 0 0,0 0 0,0 0 0,0 0 0,0 0 0,8 0 0,-6 0 0,15 0 0,-7 0 0,0-12 0,7 9 0,-7-9 0,9 12 0,-9 0 0,7-7 0,-7 5 0,35-4 0,-19-1 0,19 5 0,-27-5 0,28 1 0,-21 4 0,20-11 0,-34 11 0,5-5 0,-5 7 0,7 0 0,-7 0 0,5-6 0,-14 4 0,15-5 0,-7 1 0,0 4 0,7-5 0,3 1 0,-7 5 0,6-5 0,-19 6 0,0 0 0,0 0 0,0 0 0,0 0 0,0 0 0,0 0 0,0 0 0,-7 0 0,5 0 0,-5 0 0,0 0 0,-2 0 0,-7 0 0,0 0 0,0 0 0,0 0 0,-6 0 0,4 0 0,-10 0 0,10 0 0,-10 0 0,5 0 0,-7 0 0,6 0 0,-4 0 0,4 0 0,-5 0 0,-1 0 0,0 0 0,0 0 0,0 0 0,0 0 0,0 0 0,-1 0 0,1 0 0,1 0 0,12 0 0,-3 0 0,18 0 0,-12 0 0,16 0 0,-15 0 0,8 0 0,-17 0 0,3 0 0,-9 0 0,3 0 0,-5 0 0,0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2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24575,'65'-6'0,"-16"3"0,2 2 0,37 1 0,-30 0 0,5 0 0,22 0 0,-2 0 0,-28 0 0,0 0-479,30 0 1,-4 0 478,-7 0 0,15 0 58,-18 0-58,1 0 0,-4 0 0,-16 0 0,15 0 0,-22 0 715,31 0-715,-22 0 184,25 0-184,-8 7 0,10 2 0,-10 0 0,7 5 0,-7-5 0,9 7 0,1 0 0,-6-8 0,2 0 0,-22 0 0,-1 0 0,24-3 0,-1-1 0,-24 4 0,-4 0 0,44-6 0,1 12-492,-21-9 0,1 0 0,-22 3 0,1 1 0,41-1 0,-1 1 0,-41-1 0,-1 1 0,14-1 0,-3 0-492,9 8 492,-14-2 0,0 0-492,14 4 0,25 9 11,-47-13 1956,-8 0 0,0 0 0,12-7 0,-10 5 0,2-10 0,-13 4 0,12-6 0,-8 0 0,17 0-1,-12 0-982,8 0 0,-6 0 0,15 6 0,-7-4 0,0 5 0,6-7 0,-5 6 0,7-4 0,1 5 0,0-7 0,0 0 0,-9 0 0,7 0 0,-22 0 0,11 0 0,-26 0 0,9 0 0,-17 0 0,5 0 0,-7-5 0,0-2 0,0-4 0,1-7 0,0-1 0,6-6 0,2 5 0,5 2 0,0 0 0,0 4 0,18-10 0,-6 15 0,8-8 0,-6 15 0,-1-9 0,4 9 0,-4-3 0,-6 5 0,-7 0 0,-1 0 0,1 0 0,8 0 0,-7 0 0,14-6 0,-6 4 0,7-4 0,8-1 0,2-1 0,36-7 0,-21 0 0,20 0 0,-26 0 0,26 0 0,-28 0 0,11 1 0,-37 7 0,-13 1 0,-2 6 0,-6 0 0,0-5 0,-43 4 0,16-4 0,-45 5 0,27 0 0,-15 0 0,-7 0 0,-3 0 0,-16 0 0,13 0 0,1 0 0,-8 0 0,7 0 0,-16 0 0,16 0 0,-17 0 0,-19 0 0,10 0 0,-10 0 0,29 0 0,9 0 0,0 0 0,0 0 0,0 0 0,9 0 0,1 0 0,1 0 0,6 0 0,-7 0 0,1 0 0,5 0 0,-5 0 0,8 0 0,-1 0 0,-7 0 0,6 0 0,-15 0 0,6 0 0,1 0 0,-7 0 0,14 0 0,-13 0 0,13 0 0,-13 0 0,13 0 0,-5 0 0,-11 0 0,14 0 0,-13 0 0,25 0 0,-6 0 0,13 0 0,-5 0 0,7 0 0,-7 0 0,5 0 0,-31 0 0,27 0 0,-27 0 0,31 0 0,-12 0 0,12 0 0,1 0 0,2 0 0,5 0 0,-6 0 0,0 0 0,-19 0 0,14 0 0,-13 0 0,11 0 0,-14 0 0,10 0 0,-8 0 0,19 0 0,0 0 0,0 0 0,6 0 0,-5 0 0,11 0 0,-11 0 0,7 0 0,-2 0 0,2 0 0,6 0 0,-1 0 0,1 0 0,-1 0 0,1-5 0,0 3 0,-1-3 0,1 5 0,0 0 0,4-4 0,-2-2 0,3-5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5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0 313 24575,'47'0'0,"-1"0"0,21 0 0,-19 0 0,38 0 0,-48 0 0,28 0 0,-30 0 0,13 0 0,1 0 0,-7 0 0,14 0 0,4 0 0,1 0 0,16 0 0,-6 0 0,8 0 0,1-7 0,0 5 0,-1-5 0,1 7 0,-10 0 0,8 0 0,-17 0 0,16 0 0,10 0 0,-12 0 0,10 0 0,-26 0 0,-9 0 0,-1 0 0,-9 0 0,0 0 0,0 0 0,0 0 0,-7 0 0,-2 0 0,0 0 0,-5 0 0,5 0 0,-7 0 0,0 0 0,0 0 0,0 0 0,0 0 0,0 0 0,-1 0 0,9 0 0,-7 0 0,25 0 0,-15 0 0,28 0 0,-21 0 0,10-6 0,-12 4 0,8-4 0,-6 0 0,6 4 0,-8-4 0,1 6 0,-1 0 0,0 0 0,0 0 0,0 0 0,8 0 0,-6 0 0,-1 0 0,-2 0 0,-14 0 0,14 0 0,-14 0 0,25 0 0,-14 0 0,15 0 0,-18 0 0,5 0 0,-5 0 0,7 0 0,0 0 0,0 0 0,0 0 0,0 0 0,0 0 0,0 0 0,0 0 0,0 0 0,0 0 0,0 0 0,0 0 0,1 0 0,-1 0 0,0 0 0,0 0 0,0 0 0,0 0 0,8 0 0,-6 0 0,15-7 0,-7 6 0,9-6 0,9 7 0,-7 0 0,7-7 0,-9 6 0,9-6 0,28 7 0,-18 0 0,-26 0 0,-2 0 0,11 0 0,17 0 0,-17 0 0,7 0 0,-9 0 0,-1 0 0,1 0 0,0 0 0,-1 0 0,1 0 0,0 0 0,8 0 0,-6 0 0,7 0 0,-17 0 0,5 0 0,-14 0 0,7 0 0,-1 0 0,-6-6 0,7 4 0,-9-4 0,8 0 0,-6-2 0,24-7 0,-21 2 0,22 5 0,-25-4 0,14 3 0,-5 2 0,43-14 0,-17 17-262,-19-6 0,0-1 262,24 9 0,-32-2 0,0 0 0,32-3 0,-33 6 0,1 0 0,43-6 0,0 7 0,-3 0 0,0 0 0,-17 0 0,15 0 0,-27 0 0,7 0 0,-10 0 0,1 0 0,0 0 0,-9 0 0,7 0 0,-7 7 0,9 1 0,-9 0 0,7 5 0,-7-11 0,9 5 0,0-1 0,-1-4 0,28 11 0,-29-11 0,-6 4 0,-2 1 0,-2-6 0,19 11 0,-33-10 524,6 10-524,-14-11 0,6 5 0,-7-6 0,5 6 0,-9-5 0,7 4 0,-15-5 0,10 0 0,-10 5 0,4-4 0,-5 4 0,-1 0 0,0-4 0,1 4 0,-1 0 0,0-3 0,-46 3 0,19-5 0,-47 0 0,36 0 0,1 0 0,-8 0 0,19 0 0,-12 0 0,15 0 0,1 0 0,-7 0 0,-8 0 0,-8 0 0,-35 7 0,14-3 0,-2 1 0,0 4 0,0 0 0,-8-4 0,0-1 0,15 0 0,-1-1 0,-25 2 0,0-1 0,21-3 0,1 0 0,-17 2 0,2 2 0,-9 2 0,24-5 0,-13 5 0,-12-7 0,4 0 0,-14 0 0,10 0 0,8 0 0,-10-15 0,9-2 0,3-7 0,9-4 0,0 11 0,16-4 0,-4 13 0,27-2 0,-4 8 0,14-3 0,0 5 0,0 0 0,51 0 0,-6 0 0,45 0 0,0 0 0,17 0 0,-34 0 0,8 0 0,0 0-492,25 0 0,2 0 164,-16 0 0,4 0 0,-1 0 0,-5 0 0,0 0 0,-3 0-164,23 0 0,-1 0 202,-19 0 1,2 0 0,-7 0-203,0 0 0,-3 0 0,19 0 0,-2 0 0,-27 0 0,1 0 164,4 0 0,5 0 0,-5 0-164,-3 0 0,-1 0 0,29 0 0,-2 0 330,9 0-147,-34 0 1,3 0 308,-2 0 0,0 0 0,-5 0 0,-2 0 491,1 0 1,-2 0-1,-4 0 1,-2 0-80,43 0-412,-3 0 0,-10 0 0,0-7 0,-1 5 0,1-12 983,-11 12 0,0-12 0,16 6 0,-28-7 0,18 1 0,-35 6 0,-7-4 0,5 5 0,-5-7-784,7 1-136,8 5-63,-6-4 0,15 10 0,-7-11 0,9 11 0,26-4 0,-20 6-492,-5 0 0,1 0-492,16 0 492,-12 0 0,1 0-492,20 0 0,11 0 0,-20 0 104,-16 0 880,16 7 0,-7 2 0,10 7 0,0 0 0,-10 0 0,8-8 0,-17 6 0,33 0 0,-37-4 0,18 10 0,-42-13 983,-2 0 0,-13 4 0,-2-10 0,-10 9 0,-2-4 0,-5 5-97,-21 1-886,4-6 0,-17 0 0,8-6 0,1 5 0,-7 3 0,-2 5 0,-35 2-492,15 0 0,-5 0 0,-2 0 0,-2 0 0,-15 2 0,1 1 0,11 0 0,1-1 0,-7-6 0,2-1 0,15 3 0,-2 0 0,-40 1 0,-1-1 0,42-3 0,1-1 0,-28 5 0,2-2-492,-10-3 0,19-2 1967,12-7 0,2 0 0,22 0 0,-39 0 0,26 0 0,-29 0 0,18 0 0,-9 0 0,-2 0 0,-10 0 0,0 0-972,-11 0-11,9 0 0,-8 0 0,10 0 0,9 0 0,-7 0 0,17 0 0,-16 0 0,-20 0 0,10 0 0,34 0 0,1 0 0,-28 0 0,0 0 0,10 0 0,1 0 0,19 0 0,-10 0 0,30 0 0,-4 0 0,23 0 0,1 0 0,0 0 0,4-9 0,3 2 0,4-8 0,4 4 0,3 5 0,4 2 0,13 4 0,4 0 0,30 0 0,16 0 0,20 0 0,-31 0 0,2 0 0,1 0 0,2 0-492,10 0 0,2 0 4,6 0 0,-1 0 488,-3 0 0,-2 0 0,-11 0 0,0 0-492,7 0 0,-2 0 419,26 0 73,-37 0 0,2 0 0,2 0 0,-3 0 0,27 0-313,-27 0 1,-4 0 312,-4 0 0,11 0 0,-26 0 983,0 0-184,9 0-799,19 0 0,-4 6 0,-13-5 0,0 0 0,14 6 0,12-7 0,-20 0 0,-15 6 0,-1-5 0,1 5 0,-15-6 0,19 0 0,-19 0 0,8 0 0,-11 0 0,0 0 0,7 0-984,20 0 0,2 0 492,11 0 0,2 0-492,9 0 492,-10-3 0,-1-1 33,6 2 459,21-13 0,-9 13 0,-33-2 0,2 1 0,41 3 0,-41 0 0,0 0 0,0 0 0,0 0 0,42 0 0,-3 0 0,-11 0 0,-16 0 0,21 0 0,-45 0 0,26 0 983,-39 0 0,12 0 0,-12 0 0,12 0 0,3 0 0,10 0 0,8 0-625,-1 0-358,1-7 0,8-2 0,-6 1 0,16-7 0,-16 7 0,-6 0 0,2 0 0,23-8 0,-23 8 0,0 0 0,23-9 0,0 8 0,-1-5 0,-26 9 0,0 1 0,24-5 0,-26 4 0,1 3 0,18 2 0,27 0 0,-22 0 0,1 0 0,-27 0 0,-9 0 0,0 0 0,11 0 0,-8 0 0,26 0 0,-24 0 0,13 0 0,-25 0 0,5 0 0,-12 0 0,5 0 0,-7 0 0,0 0 0,0 0 0,0 0 0,-6 0 0,-2 5 0,-5 1 0,-6 18 0,-8 12 0,1-11 0,-6 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8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1 214 24575,'49'6'0,"2"-1"-984,18-5 0,13 0 0,1 0 492,-19 0 0,0 0-492,26 0 492,-20 0 0,0 0-492,16 0 492,-35 0 0,0 0-492,30 0 0,-1 0 368,1 0 616,9 0 0,-38-1 0,1 2 0,6 2 0,1 2 0,4-1 0,2 2 491,-1 2 1,0 2-314,6 4 1,1 0-179,0-3 0,1 0 0,12 7 0,2 2-144,0 0 1,1 1 143,6 1 0,2 1 0,-30-4 0,0 3 0,6-1 0,2-2 0,6 0 0,-1 0 0,-5 0 0,-8 0 0,-4 0 0,4 0 0,27 3 0,6-1 0,-11-2 0,-18 0 0,-5-3 0,14 0 0,0-1-253,-11 0 0,-2 0 253,1-1 0,-5-1 0,22 3 983,5 1 0,-27-9 0,-1 5 0,-4-11 0,-6 4 0,1-6 0,5 0 0,-5 0-273,7 0-710,1 0 0,0 6 0,-1-4 0,1 5 0,0-7 0,-1 0 0,1 0 0,0 0 0,9 0 0,2 0 0,0 0 0,8 0 0,-8 0 0,0 0 0,8 0 0,-8 0 0,1 0 916,6 0-916,-16 0 419,-1 0-419,-12 0 0,-15 0 0,-2 0 0,-7 0 0,-6 0 0,-2 0 0,-5 0 0,-6-5 0,-1-6 0,-10-2 0,-15-4 0,-19-2 0,-5-2 0,-8 0 0,10 1 0,-7 6 0,-3-1 0,-7-6 0,-33-6-492,22 3 0,-5-2 0,6 2 0,-4-1 164,4 2 0,-5-1 0,4 2-164,-1-3 0,3 0 0,-10-1 0,1 2 0,19 5 0,0 2 0,-7-5 0,1 3-492,-27-2 768,41 5 1,3 4 215,-11 10 983,15-4 0,-7 6 0,-9 0 0,13 0 0,-22 0 0,17 0 0,-9 0 0,0 0-544,0 0-439,0-6 0,-9-3 0,7-6 0,-17-9 0,17 7 0,-7-12 0,9 5 0,0 1 0,0 1 0,9 8 0,8 0 0,11 1 0,7 6 0,6 1 0,1 1 0,7 4 0,41 0 0,0 2 0,39 4 0,11-5 0,-6 0 0,8 0 0,7 0 0,-23-4 0,3-1-328,-4 2 0,5 0 0,-1-2-164,18-5 0,-2 0 0,2 3 0,1 2 164,-23 2 0,2-1 0,5 2 104,4 1 1,6 1 0,1 1-1,-3-1 224,9 0 0,-2 0 0,4 0 0,-4 0 0,5 0 0,-1 0 0,-6 0 0,-1 0 0,-5 0 0,1 0 0,5 0 0,1-1 0,-5 2 0,5 2 0,1 2 0,4 0 0,7 2 0,-9 0 0,-10 3 0,-3 1 0,-3-1 0,3-1 0,-8 0 0,-11 0 0,-5-1 0,46 2 0,-50 2 0,5-11 983,-30 10 0,-10-9 0,5 3 0,-7 0-85,0-3-898,7 8 0,8-2 0,16 5 0,9 2 0,9 0 0,0-7 0,18 5 0,-22-5 0,11 0 0,-26-2 0,-7 0 0,-2-5 0,-7 5 0,0-6 0,18 0 0,-6 0 0,24 0 0,-18 6 0,41-5 0,-17 12-492,-2-12 0,4 0 0,-19 7 0,0-1 0,9-6 0,1 0 0,2 7 0,2 0 0,19-2 0,3-1 0,-8 0 0,1 1 0,16 2 0,-3 0 0,-24-3 0,-5 0 0,-9 0 0,0 1 649,8 2 0,0 0-157,-9-7 0,2 0 0,23 8 0,-1-1 0,-24-6 0,0-1 0,20 4 0,2-1 0,-12-3 0,0-2 0,4 1 0,2 0 491,9 0 1,1 0-1,-7 0 1,-1 0-1,1 0 1,2 0-1,2 0 1,6 0-288,-3 0 0,5 0 1,-4 0-205,10 0 0,-1 0-328,-20 0 0,1 0 0,-1 0-164,31 0 0,-6 0 454,-27 0 1,1 0 37,-1 0 0,4 0 0,-6 0 0,-7 1 0,-1-2 0,30-3 0,2-2 0,-29 1 0,1-1 0,31 0 0,3 0 0,-8-4 0,-1 1 0,0 8 0,3 0 0,-17-2 0,2-1 0,0 2 0,-4 1 0,0 1 0,2 1 0,12-1 0,2 0 0,-2 0 0,-6 0 0,-3 0 0,-1 0 0,20 0 0,-2 0 0,-1 0 0,-3 0 0,-19 0 0,-4 0 491,1 0 1,1 0-367,12 0 0,-4 0-125,15 0 0,-36 0 0,-3 0 0,9 0 0,-27 0 0,-6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2.5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13051 505 24575,'-47'0'0,"-7"0"0,-16 0 0,6 0 0,-15 0 0,-7 0 0,10 0 0,-4 0 0,3 0 0,14 0 0,-18 0 0,9 0 0,-6 0-984,6 0 0,1 0 0,2 0 0,17 0 0,3 0 0,7 0 104,8 6 880,-5-5 983,12 4 0,-13 2 0,14-6 0,-14 5 0,13-6 0,-5 0-97,-4 0-886,8 0 0,-3 0 0,14 0 0,-1 0 0,5 0 0,-4 0 0,-1 6 0,-1-5 0,-6 5 0,-7 0 0,5-5 0,-13 11 0,6-10 0,-7 10 0,-8-11 0,12 11 0,-10-11 0,13 11 0,0-5 0,-6 1 0,2-3 0,3 1 0,5-5 0,6 5 0,11-6 0,-11 0 0,12 0 0,-6 0 0,7 0 0,-7 0 0,5 0 0,-11 0 0,5 0 0,0 0 0,-12 0 0,11 0 0,-13 0 0,8 0 0,0 0 0,0 0 0,-5 0 0,3 0 0,8-5 0,3 3 0,10-3 0,-1 0 0,-8 4 0,8-8 0,-15 7 0,-8-8 0,2 9 0,-15-5 0,16 0 0,-13 5 0,13-10 0,-16 9 0,21-3 0,-13-1 0,16 5 0,0-5 0,-4 6 0,4 0 0,-7 0 0,-17 0 0,6 0 0,-15 0 0,2 0 0,-1 0 0,-9 0 0,-9 0 0,-3 0 0,11 0 0,-5 0 0,2 0 0,1 0-492,0 0 0,-1 0 82,-5 0 1,4 0 409,-23 0 0,31 0 0,-1 0 0,0 0 0,0 0-9,4 0 0,1 0 9,-6 0 0,2 0 0,-37 0 0,43 0 0,0 0 0,-43 0 0,0 0 0,3-7 0,0 5 0,7-12 0,-7 5 0,33 0 0,1 0 0,-24-1 0,9 2 0,-3-1-492,23 4 0,2-1 0,-15-3 0,-2 0 0,3-1 0,1 1 0,4 0 0,-1 0 0,-11-1 0,-1 1 0,-1-1 0,0 1 0,0 3 0,0 1 434,-12-5 0,0 1 58,11 8 0,-1 0-492,-17-8 0,-2-1 344,6 9 1,0 0 147,0-8 0,0-1 0,-4 9 0,-2 0 0,-1-3 0,-1-1 0,1 5 0,-3 0 0,27 0 0,-1 0 0,-4 0 0,-19 0 0,-5 0 0,4 0 0,19 0 0,2 0 0,-2 0 0,-20 0 0,-4 0 0,12 0 0,16 0 0,5 0 0,-15 1 0,2-2 0,18-2 0,2-2 491,-12 0 1,0-1-1,6-3 1,2-1-1,6 2 1,2-2 491,-27-6-646,-5-1-337,35-3 983,-5 3-671,18-3 671,0 6 0,6 1 0,3 6-330,13-4 108,-5 4-761,11 0 177,-10 2-177,10 5 0,-11 0 0,11-5 0,-10 3 0,-7-8 0,2 3 0,-9 0 0,12-4 0,-7 9 0,5-9 0,-39 10 0,17-12 0,-29 12 0,18-6 0,0 7 0,9 0 0,-7 0 0,15 0 0,-7 0 0,9 0 0,0 0 0,7 0 0,-6 0 0,6 0 0,0 0 0,-5 0 0,12 0 0,-13 6 0,14 1 0,-14 7 0,13-2 0,-12 2 0,12-2 0,-12 8 0,12-6 0,-13 6 0,-16 10 0,9-12 0,-10 12 0,25-17 0,0 0 0,5 0 0,-5 0 0,7-1 0,-37 13 0,28-15 0,-35 14 0,35-23 0,-19 17 0,16-10 0,-13 5 0,23-2 0,-6-4 0,8 0 0,0 4 0,0-9 0,0 9 0,0-10 0,0 5 0,6-1 0,-5-4 0,5 4 0,0-5 0,-5 6 0,11-5 0,-10 4 0,10-5 0,-11 0 0,11 0 0,-11 0 0,11 0 0,-4 0 0,-1 0 0,5 0 0,-4 0 0,5 0 0,1 0 0,0 0 0,0 0 0,0 0 0,0 0 0,48 0 0,-13 0 0,51 0 0,-32 7 0,6-6 0,-8 11 0,53-4 0,-39-1 0,39 6 0,-45-12 0,-6 11 0,33-4 0,-20 0 0,14 5 0,-13-5 0,-6 6 0,1 1 0,6-1 0,-15-6 0,6 5 0,-15-6 0,5 7 0,-5-7 0,0 4 0,5-3 0,-5 5 0,7 1 0,-7-1 0,5 0 0,13 6 0,-13-4 0,11 4 0,-25-12 0,0 4 0,-6-9 0,-2 3 0,1-5 0,-5 0 0,4 0 0,0 0 0,2 0 0,13 0 0,-5 0 0,5 0 0,0 0 0,-5 0 0,5 0 0,-13 0 0,-1 0 0,-7 0 0,0 0 0,0 0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0.4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0 378 24575,'73'0'0,"25"0"0,-48 0 0,2 0-492,10 0 0,0 0 0,-6 0 0,-1 0 482,4 0 0,7 0-318,24 0 0,13 0 0,-10 0-164,-18 0 0,1 0 164,15 0 0,11 0 0,-15 0-164,-28 0 0,-5 0 0,8 0 0,1 0 0,5 0 0,-3 0 332,-13 0 0,-2 0 160,3 0 0,2 0 0,16 0 0,-2 0 0,12 0 0,-16 0 0,-4 0 0,-16 0 0,54 0 0,-35 0 0,-13 0 0,-1 0 0,13 0 0,6 1 0,1-2 0,12-6-156,-7 3 0,-2-2 156,-7-9 0,-7-3 0,2-1 0,13-2 0,-9-1 0,0 2 0,2 10 0,-3-2 0,2 3 0,8 7 0,-22-1 0,-2-1 0,10 4 0,9 0 0,-18 0 626,6 0-626,-31 0 983,11 0 0,-8 0 0,15 0 0,-15 0 0,50 13 0,-33-10-649,28 16-334,-33-11 0,26 12 0,-23-11 0,20 3 0,-37-12 983,16 0-821,-12 0 359,17 0-521,-27 0 0,26 0 0,-29 0 0,24 0 0,-29 0 0,16 6 0,-20 0 0,12 5 0,-14 1 0,11 0 0,9 1 0,9 1 0,16 1 0,30 14 0,-21-11 0,12 11 0,-39-16 0,-4 0 0,-30-6 0,-16-1 0,-44-22 0,-5 5 0,-29-14-695,16 9 695,26 6 0,-4 1 0,-21 0 0,0 1 0,-17-2 0,27 5 0,6 2 0,18 3 0,-32 0 0,24 0 0,-24 0 0,23 7 0,-15-3 0,-6 1 0,21 4 0,-1-1-337,-29-2 0,0-2 337,29 0 0,0 0 0,-30 4 0,1-1 0,29-5 0,1 0 0,-26 5 0,6 1 0,18-2 0,-37-4 0,38 4 0,-38-6 0,45 0 0,-15 1 0,-5-2 0,-4-6 0,8 7 0,3-1 0,15-12 671,-1 6-671,27-6 0,1 7 0,42 1 0,24 5 0,34 0 0,16 0 0,-30-1 0,10 1 0,-3 1-492,12 4 0,2 0 164,3-4 0,8-2 0,-5 3 223,-29 4 0,-3 2 0,8-2 105,10-4 0,12-1 0,4-2 0,-2 1 0,-10 0 0,4 3 0,-9 1 0,8-1 0,-3-2 0,10-1 0,3 0 0,-6-1 0,-11 1 0,-10 0 0,-9 0 0,5 0 0,10 0 0,5 0 0,2 0 0,-4 0-328,8 0 0,-4 0 0,1 0 122,5 0 0,1 0 1,-6 0 205,11 0 0,-2 0 0,-20 0 0,1 0 0,-3 0 491,3 0 1,0 0-458,-2 2 1,4 1-1,-9 0-34,-14-3 0,-3 2-483,25 5 1,0 1 482,-25-7 0,-2 0 491,18 6 1,-6 0 139,-10-6-631,-9 6 0,-7-7 0,17 0 0,-22 5 983,22-3-282,-25 10 282,45-5-803,-30 7-180,24 0 0,-40-6 0,8 3 0,-19-10 0,13 4 0,-17-5 0,17 0 0,1 7 0,16-6 0,-2 12 0,38-5 0,-36 5 0,21-5 0,-48-2 0,16-1 0,-11 3 0,36 6 0,-4 1 0,12 3 0,5 3 0,-23-7 0,1 2 0,35 7 0,-3 1 0,-3 1 0,-15-12 0,-1-4 0,-1 0 0,28-3 0,-40-6 0,8 2 0,3-4 0,26-13 0,-16 11 0,-2-3 0,5-17 0,-11 5 0,1 0 0,13-3 0,-21 3 0,-3 1 0,-2 10 0,-3-3 0,1 2 0,7 5 0,-2-6 0,-2 0 0,-7 8 0,45-19 0,-52 18 0,33-17 0,-58 19 0,9-10 0,-15 4 0,-2 1 0,-24 1 0,-11 5 0,-12 0 0,-21 0 0,-5 0 0,4 0 0,-20 0 0,-4 0 0,14 0 0,3 0 0,-1 0-218,-6 0 1,-14 0-1,1 0 1,19 0 217,-20 0 0,37 0 0,-1 0 0,-36 0 0,37 0 0,3 0 0,40 0 0,-1 0 0,1 0 870,-1 0-870,-6 0 0,-2 0 0,-14-7 0,-2-1 0,-31-7 0,18 7 0,-11-4 0,32 10 0,-2-3 0,16 5 0,-10 0 0,12 0 0,1 0 0,-7 0 0,-18 0 0,-21-16 0,1 13 0,-16-12 0,-3 0 0,2 11 0,2-7 0,3 0 0,21 10 0,5-6 0,22 7 0,21 0 0,26 0 0,43 0 0,8 0 0,-20 0 0,3 0 0,0 0 0,6 0 0,17 0 0,12 0 0,-4 0-328,-16 0 0,-3 0 0,5 0 82,3 0 0,6 0 0,2 0 0,-5 0-82,9 0 0,-3 0 0,0 0 0,2 0 0,0 0 0,0 0 0,1 0 0,0 0 0,-5 0-164,11 0 0,-3 0 430,-27 0 0,1 0 1,-4 0 61,8 0 0,-2 0 0,6 0 0,0 0 0,-9 0 0,-3 0-492,-10-3 0,-4-1-492,21-4 0,-18-1 0,-37-2 1072,5 10-88,-9-5 983,8 6 0,-10 0 0,6 0 0,2 0 0,33 7 0,-12 1-492,13 2 1,2 1 491,-1-1-492,-5 1 1,-1-2 491,-4-7-930,8 8 1,2 1-54,11-8 0,-14 5 0,-2-2 0,2-6 0,29 0 0,-28 0 0,29 0 0,-39 0 0,56 0 0,-33 0 0,-11 0 0,0 0 0,18 0-492,-4-10 0,3-2 0,-21 6 0,0-1 0,25-9 0,-1 0-492,10 6 656,-8 4 0,16 0 0,-6 2-164,-5 2 0,1 1 164,4-2 0,7-1 0,-9 2-164,-15 2 0,-8 0-492,37 0 492,-49 7 0,-1 1-221,47 3 1696,-29 13 0,-6-9 0,-25-1 0,-8-1 0,-5 0 0,-10-6 0,5-2 0,-7-5 0,12 0 0,-9 0-260,8 0-723,-10 0 0,-1 0 0,1 0 0,-1 0 0,1 0 0,6 0 0,2 0 0,6 0 0,20 0 0,-15 0 0,22 0 0,-17 0 0,38-13 0,-23 10 0,42-9 0,-45 5 0,27 6 0,-17-6 0,-8 7 0,-5 0 0,13 0 0,-24 0 0,23 0 0,-31 0 0,11 0 0,-14 0 0,6 0 0,-17 0 0,-1 0 0,1 0 0,0 6 0,0-5 0,6 4 0,2 1 0,7-5 0,11 5 0,-9-6 0,9 0 0,-12 0 0,31 0 0,-15-13 0,43-13 0,-7-17 0,6-1 0,6-3 0,-27 15 0,3 0 0,6-2 0,8-1 0,-9 4 0,-16 6 0,-2 2 0,31-10 0,-6 4 0,-11 7 0,14-5 0,-55 21 0,39 4 0,-29-3 0,36 5 0,-44 0 0,17 0 0,-28 0 0,5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3.3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1683 0 24575,'-50'0'0,"-1"0"0,-47 0 0,21 0 0,-3 0 0,8 0 0,-2 0 0,3 0 0,-4 0 0,5 0-492,0 0 0,2 0 0,-31 0 0,3 0 0,40 0 0,3 0 476,-6 0 0,0 0 188,5 0 1,2 0-173,-39 0 565,19 0-565,11 0 0,19 0 0,21 0 0,10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18:49.6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 24575,'66'0'0,"5"0"0,-17 0 0,19 0 0,2 0 0,-8 0 0,-1 0 0,13 0 0,-13 0 0,-3 0 0,-7 0 0,17 0 0,0 0 0,2 0 0,0 0 0,7 0 0,-16 0 0,7 0 0,-1 0 0,-6 0 0,16 0 0,-7 0 0,10 0 0,1 0 0,-2 0 0,2 0 0,-11 0 0,-2 0 0,-10 0 0,-1 0 0,1 0 0,-9 0 0,7 0 0,-15 0 0,14 0 0,-14 0 0,6 0 0,-9-13 0,1 10 0,-9-10 0,7 13 0,-14 0 0,6 0 0,-8 0 0,-6 0 0,5 0 0,-5 0 0,6 0 0,0 0 0,0 0 0,1 0 0,4 0 0,-3 0 0,4 0 0,-12 0 0,4 0 0,-4 0 0,7 0 0,-7 0 0,4 0 0,-4 0 0,7 0 0,-1 0 0,0 0 0,1 0 0,-1 0 0,0 0 0,1 0 0,-1 0 0,8 0 0,-6 0 0,13 0 0,-12 0 0,12 0 0,-13 0 0,6 0 0,-8 0 0,1 0 0,-7 0 0,4 0 0,-4 0 0,0 0 0,5 0 0,-11 0 0,10 0 0,-10 0 0,10 0 0,-4 0 0,7 0 0,11 0 0,-9 0 0,9 0 0,-12 0 0,8 0 0,-6 6 0,0-5 0,-3 5 0,-5-6 0,6 0 0,0 0 0,1 0 0,-8 0 0,6 0 0,-5 0 0,0 0 0,5 0 0,-5 0 0,14 0 0,-6 6 0,13-4 0,-5 3 0,7-5 0,1 0 0,-1 0 0,9 0 0,-7 0 0,7 0 0,-8 0 0,-1 7 0,9-5 0,-6 4 0,6-6 0,-9 0 0,0 0 0,-7 0 0,25 0 0,-21 0 0,23 0 0,-11 7 0,2-5 0,9 5 0,10-7 0,2 0 0,0 0 0,8 0 0,-18 0 0,18 7 0,-18-5 0,0 12 0,-5-12 0,-14 10 0,6-10 0,-9 4 0,0 1 0,1-6 0,-8 12 0,5-12 0,-13 11 0,6-5 0,-8 1 0,1 3 0,-1-9 0,0 4 0,8-6 0,-6 0 0,14 0 0,-6 0 0,7 0 0,9 0 0,-7 0 0,16 0 0,-7 0 0,9 0 0,-9 0 0,7 0 0,-7 0 0,1 0 0,-3 0 0,-17 0 0,7 0 0,-14 0 0,6 0 0,0 0 0,-6 0 0,13 0 0,-5 0 0,8 0 0,-1 0 0,0 0 0,0 0 0,9 0 0,3 7 0,17 2 0,-6 0 0,16 6 0,-6-6 0,-1 7 0,-3 1 0,-17-2 0,-3 0 0,-17-1 0,-1-1 0,-14-5 0,-1-2 0,-8-6 0,8 0 0,-6 0 0,6 0 0,-1 0 0,-5 0 0,17 0 0,-15 5 0,4 1 0,-14 1 0,-5-2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2.4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49 24575,'63'0'0,"-1"0"0,17 0 0,6 0 0,-15 0 0,4 0 0,3 0-328,17 0 0,4 0 0,3 0 82,-19 0 0,2 0 0,1 0 0,2 0 0,6 0 0,2 0 0,1 0 0,0 0 49,-17 0 0,0 0 1,1 0-1,1 0 0,0 0 0,9 0 0,2 0 1,0 0-1,0 0 0,-3 0-49,12 0 0,-3 0 0,-1 0 0,2 0 49,-19 0 0,0 0 1,1 0-1,2 0 0,4 0 33,6 0 0,6 0 0,4 0 0,-2 0 0,-5 0 0,-9 0-164,16 0 0,-11 0 0,9 0 131,-6 0 0,11 0 1,2 0-1,-8 0 0,-19 0-295,-7 0 0,-4 0 246,8-1 0,11 1 0,3 0 0,-9 1 281,-11 2 0,-5 1 0,3-1-35,26-3 0,4-1 0,-8 4 491,-11 10 1,-6 1-1,-3-5 1,-4 0-1,-16 5 1,0-1-131,8-4 0,-8-3-361,-18 1 983,-3-7 0,-10 0 0,1 0 0,-3 0 0,48 0 0,-13 0-492,-3 0 1,2 0 491,22 0-899,14 0 0,5 0-84,-40-4 0,1 0-328,15 3 0,9 1 0,-9-1-60,-12-2 1,2-1 387,31 0 0,16 1 0,-7 1 0,-32 1 0,-5 0 0,8 1 0,6-2 0,11 0 0,4 0 0,-3 0 0,-10 1 0,-1 0 0,-8 2 0,8-1 0,-1 0 0,10-1 0,3 1 0,-4 0 0,-10 1 0,-5 1 0,-9 2 0,5-1 0,26-3 0,6 0 0,-14 2 0,-27 2 0,-2 0 0,14-3 0,7-1 0,-6-1 0,-9 1 0,0 0 0,5 0 0,7 0 0,-7 0 0,-6 0 0,0 0-328,4 0 0,6 0 0,-5 0-164,7 1 0,-1-2 0,29-2 0,-4-2-492,2-5 492,-22-4 0,-2-3-492,15-3 835,-26 4 0,0 1 1132,32-3-886,-19 13 0,4 1-97,-12-1 0,1 1 491,19 4 1,-3 0-1,-31 0 1,0 0-1,38 0 1,0 0-1,-35 0 1,1 0-1,43 4 1,-4-1 119,-17-1-611,-10 8 0,-2 1 0,3-1-365,-16 1 0,-1 1 365,21 4 0,-14 4 0,12 5 0,-5-2 0,0-4 0,1 1 0,6 9 0,8 4 0,-10-6 0,-17-10 0,0-2 0,20 10 0,10 5 0,-10-5 0,-17-11 0,-1 0 0,13 6 0,7 2 0,-12-3 0,8-3 0,-14-7 0,-2-2 0,7 2 0,-1-5 0,-1-1 0,6-3 0,17 0 0,8 0 0,-31 0 0,2 0-96,9 0 1,6 0 0,-8 0 95,-18 0 0,1 0 0,22-2 0,11-2 0,-13 2 0,-24 1 0,-1 0 31,16-2 1,8 0-1,-12 1-31,5 2 0,7 0 0,-45 0 0,-1 0 0,-17 0 983,0 0-810,-6-5 1,0-1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2879 1 24575,'-62'0'0,"1"0"0,10 0 0,-3 0 0,-39 0 0,-3 0 0,23 0 0,5 0 0,13 0 0,1 0 0,1 0 0,3 0 0,-28 0 0,16 0 0,-9 0 0,35 0 0,6 0 0,-10 0 0,11 0 0,-15 0 0,-18 0 0,-22 0 0,-8 0 0,31 0 0,-2 0 0,-23 0 0,-12 0 0,11 0 0,18 0 0,0 0 0,-7 0 0,-7 0 0,10 0 0,18 0 0,3 0 0,-13 3 0,8 0 0,23-2 0,8 10 0,7-10 0,2 4 0,-1 1 0,-1-4 0,-15 3 0,5-5 0,-5 6 0,8-4 0,-1 4 0,1-6 0,-1 0 0,1 0 0,6 0 0,-16 0 0,20 0 0,-14 0 0,19 0 0,4 0 0,2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8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1 138 24575,'59'0'0,"14"0"0,-28 0 0,7 0 0,-12 0 0,-6 0-984,51 0 0,-24 0 0,35 0 0,-36 0 0,-1 0 0,-7 0 0,-3 0 0,0 0 0,-5 0 583,-2 0 1384,-3 0 0,-5 0 0,0 0 0,16 0 0,-20 0 0,20 0 0,-23 0 0,12 0 0,-12 0-573,5 0-410,-7 0 0,0 0 0,0 0 0,0 0 0,0 0 0,0 0 0,0 0 0,0 0 0,0 0 0,0 0 0,0 0 0,-6 0 0,4 0 0,-4 0 0,6 0 0,11 0 0,-8 0 0,8 0 0,-11 0 0,0 0 0,0 0 0,0 0 0,-1 0 0,1 0 0,0 0 0,7 0 0,-5 0 0,5 0 0,-7 0 0,11 0 0,-8 0 0,13 0 0,-15 0 0,4 0 0,-11 0 0,4 0 0,-4 0 0,0 0 0,-1 0 0,-1 0 0,-4 0 0,4 0 0,-6 0 0,1 0 0,5 0 0,-4 0 0,4 0 0,-6 0 0,1 0 0,-1 0 0,0 0 0,7 0 0,-6 0 0,6 0 0,-1 0 0,2 0 0,6 0 0,0 0 0,0 0 0,18 0 0,-13 0 0,13 0 0,-18 0 0,-6 0 0,4 0 0,12 0 0,-12 0 0,17 0 0,-21 0 0,-1 0 0,0 0 0,-1 0 0,-4 0 0,4 0 0,1 0 0,-5 0 0,10 0 0,-4 0 0,6 0 0,0 0 0,0 0 0,0 0 0,7 0 0,-5 0 0,5 0 0,-7-6 0,7 5 0,-5-5 0,12 6 0,-12 0 0,12 0 0,-5 0 0,7 0 0,0 0 0,0-6 0,0 5 0,-7-5 0,5 6 0,-12-6 0,12 5 0,-12-5 0,5 0 0,-7 5 0,0-5 0,0 1 0,0 3 0,0-3 0,0-1 0,0 5 0,-6-5 0,4 6 0,-10 0 0,4 0 0,-5 0 0,-1 0 0,6 0 0,2 0 0,0 0 0,5 0 0,2 0 0,0 0 0,6 0 0,-7 0 0,0 0 0,5-5 0,-4 4 0,-2-4 0,0 5 0,-11 0 0,10 0 0,1-6 0,2 5-984,3-5 0,-4 6 0,-8 0 0,1 0 0,-7 0 0,0 0 0,6 0 506,-5 0 1461,5 0 0,0 0 0,-4 0 0,4 0 0,-1 0 0,3-6 0,-1 5-498,-1-5-485,-6 1 0,7 4 0,-5-4 0,10 5 0,-10 0 0,10 0 0,-4-6 0,0 5 0,5-5 0,-5 6 0,13 0 0,-6 0 0,7 0 0,-1 0 0,2 0 0,-1 0 0,7 0 0,-14 0 0,7 0 0,-9 0 0,-5 0 0,5 0 0,-11 0 0,9 0 0,-10 0 0,10 0 0,-10 0 0,9 0 0,-8 0 0,3 0 0,-4 0 0,-1 0 0,0 0 0,5 0 0,-3 0 0,8 0 0,-8 0 0,9 0 0,-9 5 0,10-4 0,-10 4 0,10-5 0,-10 5 0,11-3 0,-6 3 0,12-5 0,-10 5 0,20-4 0,-25 4 0,20-5 0,-16 0 0,0 0 0,4 0 0,7 0 0,-8 0 0,23 0 0,-23 0 0,8 0 0,-7 0 0,7 0 0,-2 0 0,15 0 0,-9 6 0,7-4 0,0 10 0,9-11 0,10 13 0,12-6 0,9 9 0,-1-8 0,11 5 0,-27-5 0,2-1 0,-10-2 0,1-1-486,14 7 1,-2-1 485,-16-6 0,-2 0 0,2-1 0,-2 1 0,43 10 0,-43-14 0,0 0 0,32 13 0,8-12 0,0 13 0,-8-14 0,8 7 0,0 0 0,-8-6-492,-24 5 0,0 1-492,29-7 0,9 6 0,-27 0 0,-11-5 0,1 11 129,35-11 855,-17 11 0,20-11 0,-29 5 0,0-7 0,-7 0 0,7 0 635,-9 0-635,0 0 983,-1 0 0,1 0 0,0 0 0,-1 0 0,1 0 0,0 0 0,-1 0-769,28 7-214,-21-5 0,12 4 0,-20-6 0,-15 0 0,6 0 0,-15 0 0,-2 0 0,-7 0 0,0 0 0,-6 0 0,-2 0 0,-10 0 0,-2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9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 24575,'98'0'0,"-43"0"0,6 0 0,33 0 0,4 0 0,-19 0 0,6 0 0,-9 0 0,10 0 0,1 0 0,-9 0-492,22 0 0,-3 0 164,-12 0 0,5 0 0,-6 0 49,11 0 0,-4 0 279,-3 0 0,0 0-492,6 0 0,1 0 0,2 0 0,-5 0 396,-25 0 1,-2 0 146,17 0 1,-3 0-52,-27 0 0,-2 0 0,21 0 0,1 0 0,-17 0 0,-2 0-67,-1 0 0,-1 0 67,29 0 983,-8 6-893,-11 2 893,-4 7 0,5-1 0,-9 0-462,15 0-348,-25-6-173,15 5 0,-7-11 0,9 11 0,0-11 0,-1 4 0,1 1 0,-9-6 0,7 6 0,-15-1 0,6-5 0,0 12 0,-6-11 0,7 11 0,-1-12 0,-6 11 0,6-10 0,-8 10 0,0-11 0,9 12 0,-14-11 0,20 4 0,-20-6 0,13 6 0,0-4 0,-6 4 0,15-6 0,-7 0 0,9 0 0,0 0 0,9 0 0,2 0 0,0 0 0,8 0 0,-8 0 0,-13-6 0,1-2 0,31-3 0,-35 3 0,-3 0 0,9-6 0,-14-4 0,-19-4 0,-10-8 0,-12 4 0,-28-16 0,17 23 0,-17-9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16108 1 24575,'-50'0'0,"10"0"0,-18 0 0,27 0 0,-35 0 0,-34 0 0,27 0 0,15 0 0,1 0 0,-12 0 0,15 0 0,-13 0 0,23 0 0,-5 0 0,8 0 0,7 0 0,-6 0 0,13 0 0,-5 0 0,7 0 0,0 0 0,0 0 0,6 0 0,-5 0 0,5 0 0,-6 5 0,0-3 0,0 9 0,-19-10 0,8 11 0,-35-11 0,25 5 0,-13 0 0,17-4 0,1 4 0,0-6 0,-19 0 0,15 0 0,-15 0 0,11 0 0,5 0 0,-14 0 0,15 0 0,-15 0 0,15 0 0,-6 0 0,7 0 0,1 0 0,0 0 0,0 0 0,-1 0 0,8 0 0,-5 0 0,5 0 0,-7 0 0,6 0 0,-4 0 0,12 0 0,-12 0 0,5 0 0,0 0 0,-6 0 0,6 0 0,-7 0 0,7 0 0,-6 0 0,13 5 0,-12-3 0,12 3 0,1-5 0,2 0 0,5 0 0,-17 0 0,8 0 0,-8 0 0,3 0 0,6 0 0,-12 0 0,5 0 0,-7 0 0,-1 0 0,1 0 0,-8 0 0,5 0 0,-5 0 0,-1 0 0,7 0 0,-6 0 0,7 0 0,1 0 0,0 0 0,7 0 0,-6 0 0,13 0 0,-16 0 0,8 0 0,-3 0 0,5 0 0,1 0 0,5 0 0,-12 0 0,5 0 0,-18 0 0,8 0 0,-9 0 0,19 6 0,-5-5 0,5 5 0,-8-6 0,1 0 0,0 0 0,7 0 0,-6 0 0,6 0 0,0 0 0,-5 0 0,12 0 0,-5 0 0,-5 0 0,2 0 0,-3 0 0,6 0 0,13 0 0,-5 0 0,-6 0 0,2 0 0,-8 0 0,3 0 0,-12 0 0,8 0 0,-24 0 0,24 0 0,-8 0 0,12 0 0,1 0 0,5 0 0,-16 0 0,15 0 0,-16 0 0,17 0 0,-5 0 0,0 0 0,5 0 0,-5 0 0,7 0 0,-8 0 0,6 0 0,-12 0 0,-6 0 0,1 0 0,-2 0 0,7 0 0,5 0 0,-7 0 0,0 0 0,-1 0 0,-7 0 0,6 0 0,-7 0 0,9 0 0,-9 0 0,7 0 0,-6 0 0,-1 0 0,7 0 0,-15 0 0,6 0 0,-7 0 0,-1 0 0,8 0 0,-6 0 0,7 0-984,-27 0 0,13 0 0,-13 0 0,26 0 0,-32 0 0,34 0 104,-34 0 880,32 0 0,1 0 983,-7 0 0,-20 0 0,19 0 0,-25 0 0,41 0 0,-7 0-97,9 0-886,0 0 0,7 0 0,2 0 0,-1 0 0,6 0 0,-5 0 0,7 0 0,0 0 0,-7 0 0,5 0 0,-6 0 0,8 0 0,-7 0 0,5 0 0,-12 0 0,12 0 0,-13 0 0,6 0 0,-7 0 0,7 0 0,-6 0 0,6 0 0,-7 0 0,0 0 0,7 0 0,-6 0 0,6 0 0,-42 0 0,18 0 0,-6 0 0,-3 0 0,-14 0 0,0 0 0,-1 0 0,-11 0-492,30 3 0,-1 1 430,-27-2 62,7 12 0,35-13 0,-3 0 0,-8 9 0,1 1 0,9-6 0,0 1-213,-9 5 1,1 1 212,-23 4 0,0-7 0,10 5 0,2-6 0,9 0 0,0-1 0,0 0 0,9-6 0,1 6 0,9-1 0,0-5 0,-1 5 0,1-6 0,7 0 0,-5 0 0,12 0 0,-6 0 983,8 0-944,6 0 410,-4 0-449,10 0 0,-11 0 0,5 0 0,-6 0 0,0 0 0,-1 0 0,-6 0 0,-2 0 0,-7 0 0,0 0 0,0-6 0,-35 5 0,17-5 0,-27 6 0,26 0 0,0 0 0,1 0 0,-1 0 0,0 0 0,0 0 0,0 0 0,0 0 0,1 0 0,-10 0 0,6 0 0,-6 6 0,10-4 0,-1 11 0,0-11 0,8 10 0,-5-4 0,-4 0 0,-1 5 0,-7-5 0,0 1 0,-3 5 0,-9-6 0,0 1 0,0 6 0,0-6 0,-10 0-444,7 5 444,-7-5 0,10 0 0,0 5 0,-10-5 0,7 1 0,-7 4 0,0-4 0,7 6 0,2-7 0,4 6 0,6-6 0,-9 0 0,0 5 0,0-5 0,0 7 0,1-7 0,-1 5 0,9-5 0,-6-1 0,15-1 0,-15 0 0,16-5 0,-7 5 0,9-7 0,-9 0 0,7 0 0,1 0 0,3 0 0,15 0 0,-15 0 0,15 0 0,-6 0 0,7-6 0,1-8 0,-11-7 0,15-5 0,-7 6 0,31 2 0,1 11 0,12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9.3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1 132 24575,'65'0'0,"10"0"0,-4 0 0,3 0 0,-21 0 0,-1 0 0,8 0 0,33 0 0,-41 0 0,-1 0 0,-1 0 0,8 0 0,-19 0 0,26 0 0,-3 0 0,-6 0 0,12 0 0,-27 0 0,8 0 0,-6 0 0,6 0 0,-8 0 0,1 0 0,-1 0 0,11 0 0,-8 0 0,1 0 0,-6 0 0,-5 0 0,7 0 0,0 0 0,0 0 0,0 0 0,0 0 0,0 0 0,8 0 0,-6 0 0,15 0 0,-7 0 0,0-12 0,7 9 0,-7-9 0,9 12 0,-9 0 0,7-7 0,-7 5 0,35-4 0,-19-1 0,19 5 0,-27-5 0,28 1 0,-21 4 0,20-11 0,-34 11 0,5-5 0,-5 7 0,7 0 0,-7 0 0,5-6 0,-14 4 0,15-5 0,-7 1 0,0 4 0,7-5 0,3 1 0,-7 5 0,6-5 0,-19 6 0,0 0 0,0 0 0,0 0 0,0 0 0,0 0 0,0 0 0,0 0 0,-7 0 0,5 0 0,-5 0 0,0 0 0,-2 0 0,-7 0 0,0 0 0,0 0 0,0 0 0,-6 0 0,4 0 0,-10 0 0,10 0 0,-10 0 0,5 0 0,-7 0 0,6 0 0,-4 0 0,4 0 0,-5 0 0,-1 0 0,0 0 0,0 0 0,0 0 0,0 0 0,0 0 0,-1 0 0,1 0 0,1 0 0,12 0 0,-3 0 0,18 0 0,-12 0 0,16 0 0,-15 0 0,8 0 0,-17 0 0,3 0 0,-9 0 0,3 0 0,-5 0 0,0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2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24575,'65'-6'0,"-16"3"0,2 2 0,37 1 0,-30 0 0,5 0 0,22 0 0,-2 0 0,-28 0 0,0 0-479,30 0 1,-4 0 478,-7 0 0,15 0 58,-18 0-58,1 0 0,-4 0 0,-16 0 0,15 0 0,-22 0 715,31 0-715,-22 0 184,25 0-184,-8 7 0,10 2 0,-10 0 0,7 5 0,-7-5 0,9 7 0,1 0 0,-6-8 0,2 0 0,-22 0 0,-1 0 0,24-3 0,-1-1 0,-24 4 0,-4 0 0,44-6 0,1 12-492,-21-9 0,1 0 0,-22 3 0,1 1 0,41-1 0,-1 1 0,-41-1 0,-1 1 0,14-1 0,-3 0-492,9 8 492,-14-2 0,0 0-492,14 4 0,25 9 11,-47-13 1956,-8 0 0,0 0 0,12-7 0,-10 5 0,2-10 0,-13 4 0,12-6 0,-8 0 0,17 0-1,-12 0-982,8 0 0,-6 0 0,15 6 0,-7-4 0,0 5 0,6-7 0,-5 6 0,7-4 0,1 5 0,0-7 0,0 0 0,-9 0 0,7 0 0,-22 0 0,11 0 0,-26 0 0,9 0 0,-17 0 0,5 0 0,-7-5 0,0-2 0,0-4 0,1-7 0,0-1 0,6-6 0,2 5 0,5 2 0,0 0 0,0 4 0,18-10 0,-6 15 0,8-8 0,-6 15 0,-1-9 0,4 9 0,-4-3 0,-6 5 0,-7 0 0,-1 0 0,1 0 0,8 0 0,-7 0 0,14-6 0,-6 4 0,7-4 0,8-1 0,2-1 0,36-7 0,-21 0 0,20 0 0,-26 0 0,26 0 0,-28 0 0,11 1 0,-37 7 0,-13 1 0,-2 6 0,-6 0 0,0-5 0,-43 4 0,16-4 0,-45 5 0,27 0 0,-15 0 0,-7 0 0,-3 0 0,-16 0 0,13 0 0,1 0 0,-8 0 0,7 0 0,-16 0 0,16 0 0,-17 0 0,-19 0 0,10 0 0,-10 0 0,29 0 0,9 0 0,0 0 0,0 0 0,0 0 0,9 0 0,1 0 0,1 0 0,6 0 0,-7 0 0,1 0 0,5 0 0,-5 0 0,8 0 0,-1 0 0,-7 0 0,6 0 0,-15 0 0,6 0 0,1 0 0,-7 0 0,14 0 0,-13 0 0,13 0 0,-13 0 0,13 0 0,-5 0 0,-11 0 0,14 0 0,-13 0 0,25 0 0,-6 0 0,13 0 0,-5 0 0,7 0 0,-7 0 0,5 0 0,-31 0 0,27 0 0,-27 0 0,31 0 0,-12 0 0,12 0 0,1 0 0,2 0 0,5 0 0,-6 0 0,0 0 0,-19 0 0,14 0 0,-13 0 0,11 0 0,-14 0 0,10 0 0,-8 0 0,19 0 0,0 0 0,0 0 0,6 0 0,-5 0 0,11 0 0,-11 0 0,7 0 0,-2 0 0,2 0 0,6 0 0,-1 0 0,1 0 0,-1 0 0,1-5 0,0 3 0,-1-3 0,1 5 0,0 0 0,4-4 0,-2-2 0,3-5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5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0 313 24575,'47'0'0,"-1"0"0,21 0 0,-19 0 0,38 0 0,-48 0 0,28 0 0,-30 0 0,13 0 0,1 0 0,-7 0 0,14 0 0,4 0 0,1 0 0,16 0 0,-6 0 0,8 0 0,1-7 0,0 5 0,-1-5 0,1 7 0,-10 0 0,8 0 0,-17 0 0,16 0 0,10 0 0,-12 0 0,10 0 0,-26 0 0,-9 0 0,-1 0 0,-9 0 0,0 0 0,0 0 0,0 0 0,-7 0 0,-2 0 0,0 0 0,-5 0 0,5 0 0,-7 0 0,0 0 0,0 0 0,0 0 0,0 0 0,0 0 0,-1 0 0,9 0 0,-7 0 0,25 0 0,-15 0 0,28 0 0,-21 0 0,10-6 0,-12 4 0,8-4 0,-6 0 0,6 4 0,-8-4 0,1 6 0,-1 0 0,0 0 0,0 0 0,0 0 0,8 0 0,-6 0 0,-1 0 0,-2 0 0,-14 0 0,14 0 0,-14 0 0,25 0 0,-14 0 0,15 0 0,-18 0 0,5 0 0,-5 0 0,7 0 0,0 0 0,0 0 0,0 0 0,0 0 0,0 0 0,0 0 0,0 0 0,0 0 0,0 0 0,0 0 0,0 0 0,1 0 0,-1 0 0,0 0 0,0 0 0,0 0 0,0 0 0,8 0 0,-6 0 0,15-7 0,-7 6 0,9-6 0,9 7 0,-7 0 0,7-7 0,-9 6 0,9-6 0,28 7 0,-18 0 0,-26 0 0,-2 0 0,11 0 0,17 0 0,-17 0 0,7 0 0,-9 0 0,-1 0 0,1 0 0,0 0 0,-1 0 0,1 0 0,0 0 0,8 0 0,-6 0 0,7 0 0,-17 0 0,5 0 0,-14 0 0,7 0 0,-1 0 0,-6-6 0,7 4 0,-9-4 0,8 0 0,-6-2 0,24-7 0,-21 2 0,22 5 0,-25-4 0,14 3 0,-5 2 0,43-14 0,-17 17-262,-19-6 0,0-1 262,24 9 0,-32-2 0,0 0 0,32-3 0,-33 6 0,1 0 0,43-6 0,0 7 0,-3 0 0,0 0 0,-17 0 0,15 0 0,-27 0 0,7 0 0,-10 0 0,1 0 0,0 0 0,-9 0 0,7 0 0,-7 7 0,9 1 0,-9 0 0,7 5 0,-7-11 0,9 5 0,0-1 0,-1-4 0,28 11 0,-29-11 0,-6 4 0,-2 1 0,-2-6 0,19 11 0,-33-10 524,6 10-524,-14-11 0,6 5 0,-7-6 0,5 6 0,-9-5 0,7 4 0,-15-5 0,10 0 0,-10 5 0,4-4 0,-5 4 0,-1 0 0,0-4 0,1 4 0,-1 0 0,0-3 0,-46 3 0,19-5 0,-47 0 0,36 0 0,1 0 0,-8 0 0,19 0 0,-12 0 0,15 0 0,1 0 0,-7 0 0,-8 0 0,-8 0 0,-35 7 0,14-3 0,-2 1 0,0 4 0,0 0 0,-8-4 0,0-1 0,15 0 0,-1-1 0,-25 2 0,0-1 0,21-3 0,1 0 0,-17 2 0,2 2 0,-9 2 0,24-5 0,-13 5 0,-12-7 0,4 0 0,-14 0 0,10 0 0,8 0 0,-10-15 0,9-2 0,3-7 0,9-4 0,0 11 0,16-4 0,-4 13 0,27-2 0,-4 8 0,14-3 0,0 5 0,0 0 0,51 0 0,-6 0 0,45 0 0,0 0 0,17 0 0,-34 0 0,8 0 0,0 0-492,25 0 0,2 0 164,-16 0 0,4 0 0,-1 0 0,-5 0 0,0 0 0,-3 0-164,23 0 0,-1 0 202,-19 0 1,2 0 0,-7 0-203,0 0 0,-3 0 0,19 0 0,-2 0 0,-27 0 0,1 0 164,4 0 0,5 0 0,-5 0-164,-3 0 0,-1 0 0,29 0 0,-2 0 330,9 0-147,-34 0 1,3 0 308,-2 0 0,0 0 0,-5 0 0,-2 0 491,1 0 1,-2 0-1,-4 0 1,-2 0-80,43 0-412,-3 0 0,-10 0 0,0-7 0,-1 5 0,1-12 983,-11 12 0,0-12 0,16 6 0,-28-7 0,18 1 0,-35 6 0,-7-4 0,5 5 0,-5-7-784,7 1-136,8 5-63,-6-4 0,15 10 0,-7-11 0,9 11 0,26-4 0,-20 6-492,-5 0 0,1 0-492,16 0 492,-12 0 0,1 0-492,20 0 0,11 0 0,-20 0 104,-16 0 880,16 7 0,-7 2 0,10 7 0,0 0 0,-10 0 0,8-8 0,-17 6 0,33 0 0,-37-4 0,18 10 0,-42-13 983,-2 0 0,-13 4 0,-2-10 0,-10 9 0,-2-4 0,-5 5-97,-21 1-886,4-6 0,-17 0 0,8-6 0,1 5 0,-7 3 0,-2 5 0,-35 2-492,15 0 0,-5 0 0,-2 0 0,-2 0 0,-15 2 0,1 1 0,11 0 0,1-1 0,-7-6 0,2-1 0,15 3 0,-2 0 0,-40 1 0,-1-1 0,42-3 0,1-1 0,-28 5 0,2-2-492,-10-3 0,19-2 1967,12-7 0,2 0 0,22 0 0,-39 0 0,26 0 0,-29 0 0,18 0 0,-9 0 0,-2 0 0,-10 0 0,0 0-972,-11 0-11,9 0 0,-8 0 0,10 0 0,9 0 0,-7 0 0,17 0 0,-16 0 0,-20 0 0,10 0 0,34 0 0,1 0 0,-28 0 0,0 0 0,10 0 0,1 0 0,19 0 0,-10 0 0,30 0 0,-4 0 0,23 0 0,1 0 0,0 0 0,4-9 0,3 2 0,4-8 0,4 4 0,3 5 0,4 2 0,13 4 0,4 0 0,30 0 0,16 0 0,20 0 0,-31 0 0,2 0 0,1 0 0,2 0-492,10 0 0,2 0 4,6 0 0,-1 0 488,-3 0 0,-2 0 0,-11 0 0,0 0-492,7 0 0,-2 0 419,26 0 73,-37 0 0,2 0 0,2 0 0,-3 0 0,27 0-313,-27 0 1,-4 0 312,-4 0 0,11 0 0,-26 0 983,0 0-184,9 0-799,19 0 0,-4 6 0,-13-5 0,0 0 0,14 6 0,12-7 0,-20 0 0,-15 6 0,-1-5 0,1 5 0,-15-6 0,19 0 0,-19 0 0,8 0 0,-11 0 0,0 0 0,7 0-984,20 0 0,2 0 492,11 0 0,2 0-492,9 0 492,-10-3 0,-1-1 33,6 2 459,21-13 0,-9 13 0,-33-2 0,2 1 0,41 3 0,-41 0 0,0 0 0,0 0 0,0 0 0,42 0 0,-3 0 0,-11 0 0,-16 0 0,21 0 0,-45 0 0,26 0 983,-39 0 0,12 0 0,-12 0 0,12 0 0,3 0 0,10 0 0,8 0-625,-1 0-358,1-7 0,8-2 0,-6 1 0,16-7 0,-16 7 0,-6 0 0,2 0 0,23-8 0,-23 8 0,0 0 0,23-9 0,0 8 0,-1-5 0,-26 9 0,0 1 0,24-5 0,-26 4 0,1 3 0,18 2 0,27 0 0,-22 0 0,1 0 0,-27 0 0,-9 0 0,0 0 0,11 0 0,-8 0 0,26 0 0,-24 0 0,13 0 0,-25 0 0,5 0 0,-12 0 0,5 0 0,-7 0 0,0 0 0,0 0 0,0 0 0,-6 0 0,-2 5 0,-5 1 0,-6 18 0,-8 12 0,1-11 0,-6 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8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1 214 24575,'49'6'0,"2"-1"-984,18-5 0,13 0 0,1 0 492,-19 0 0,0 0-492,26 0 492,-20 0 0,0 0-492,16 0 492,-35 0 0,0 0-492,30 0 0,-1 0 368,1 0 616,9 0 0,-38-1 0,1 2 0,6 2 0,1 2 0,4-1 0,2 2 491,-1 2 1,0 2-314,6 4 1,1 0-179,0-3 0,1 0 0,12 7 0,2 2-144,0 0 1,1 1 143,6 1 0,2 1 0,-30-4 0,0 3 0,6-1 0,2-2 0,6 0 0,-1 0 0,-5 0 0,-8 0 0,-4 0 0,4 0 0,27 3 0,6-1 0,-11-2 0,-18 0 0,-5-3 0,14 0 0,0-1-253,-11 0 0,-2 0 253,1-1 0,-5-1 0,22 3 983,5 1 0,-27-9 0,-1 5 0,-4-11 0,-6 4 0,1-6 0,5 0 0,-5 0-273,7 0-710,1 0 0,0 6 0,-1-4 0,1 5 0,0-7 0,-1 0 0,1 0 0,0 0 0,9 0 0,2 0 0,0 0 0,8 0 0,-8 0 0,0 0 0,8 0 0,-8 0 0,1 0 916,6 0-916,-16 0 419,-1 0-419,-12 0 0,-15 0 0,-2 0 0,-7 0 0,-6 0 0,-2 0 0,-5 0 0,-6-5 0,-1-6 0,-10-2 0,-15-4 0,-19-2 0,-5-2 0,-8 0 0,10 1 0,-7 6 0,-3-1 0,-7-6 0,-33-6-492,22 3 0,-5-2 0,6 2 0,-4-1 164,4 2 0,-5-1 0,4 2-164,-1-3 0,3 0 0,-10-1 0,1 2 0,19 5 0,0 2 0,-7-5 0,1 3-492,-27-2 768,41 5 1,3 4 215,-11 10 983,15-4 0,-7 6 0,-9 0 0,13 0 0,-22 0 0,17 0 0,-9 0 0,0 0-544,0 0-439,0-6 0,-9-3 0,7-6 0,-17-9 0,17 7 0,-7-12 0,9 5 0,0 1 0,0 1 0,9 8 0,8 0 0,11 1 0,7 6 0,6 1 0,1 1 0,7 4 0,41 0 0,0 2 0,39 4 0,11-5 0,-6 0 0,8 0 0,7 0 0,-23-4 0,3-1-328,-4 2 0,5 0 0,-1-2-164,18-5 0,-2 0 0,2 3 0,1 2 164,-23 2 0,2-1 0,5 2 104,4 1 1,6 1 0,1 1-1,-3-1 224,9 0 0,-2 0 0,4 0 0,-4 0 0,5 0 0,-1 0 0,-6 0 0,-1 0 0,-5 0 0,1 0 0,5 0 0,1-1 0,-5 2 0,5 2 0,1 2 0,4 0 0,7 2 0,-9 0 0,-10 3 0,-3 1 0,-3-1 0,3-1 0,-8 0 0,-11 0 0,-5-1 0,46 2 0,-50 2 0,5-11 983,-30 10 0,-10-9 0,5 3 0,-7 0-85,0-3-898,7 8 0,8-2 0,16 5 0,9 2 0,9 0 0,0-7 0,18 5 0,-22-5 0,11 0 0,-26-2 0,-7 0 0,-2-5 0,-7 5 0,0-6 0,18 0 0,-6 0 0,24 0 0,-18 6 0,41-5 0,-17 12-492,-2-12 0,4 0 0,-19 7 0,0-1 0,9-6 0,1 0 0,2 7 0,2 0 0,19-2 0,3-1 0,-8 0 0,1 1 0,16 2 0,-3 0 0,-24-3 0,-5 0 0,-9 0 0,0 1 649,8 2 0,0 0-157,-9-7 0,2 0 0,23 8 0,-1-1 0,-24-6 0,0-1 0,20 4 0,2-1 0,-12-3 0,0-2 0,4 1 0,2 0 491,9 0 1,1 0-1,-7 0 1,-1 0-1,1 0 1,2 0-1,2 0 1,6 0-288,-3 0 0,5 0 1,-4 0-205,10 0 0,-1 0-328,-20 0 0,1 0 0,-1 0-164,31 0 0,-6 0 454,-27 0 1,1 0 37,-1 0 0,4 0 0,-6 0 0,-7 1 0,-1-2 0,30-3 0,2-2 0,-29 1 0,1-1 0,31 0 0,3 0 0,-8-4 0,-1 1 0,0 8 0,3 0 0,-17-2 0,2-1 0,0 2 0,-4 1 0,0 1 0,2 1 0,12-1 0,2 0 0,-2 0 0,-6 0 0,-3 0 0,-1 0 0,20 0 0,-2 0 0,-1 0 0,-3 0 0,-19 0 0,-4 0 491,1 0 1,1 0-367,12 0 0,-4 0-125,15 0 0,-36 0 0,-3 0 0,9 0 0,-27 0 0,-6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2.5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13051 505 24575,'-47'0'0,"-7"0"0,-16 0 0,6 0 0,-15 0 0,-7 0 0,10 0 0,-4 0 0,3 0 0,14 0 0,-18 0 0,9 0 0,-6 0-984,6 0 0,1 0 0,2 0 0,17 0 0,3 0 0,7 0 104,8 6 880,-5-5 983,12 4 0,-13 2 0,14-6 0,-14 5 0,13-6 0,-5 0-97,-4 0-886,8 0 0,-3 0 0,14 0 0,-1 0 0,5 0 0,-4 0 0,-1 6 0,-1-5 0,-6 5 0,-7 0 0,5-5 0,-13 11 0,6-10 0,-7 10 0,-8-11 0,12 11 0,-10-11 0,13 11 0,0-5 0,-6 1 0,2-3 0,3 1 0,5-5 0,6 5 0,11-6 0,-11 0 0,12 0 0,-6 0 0,7 0 0,-7 0 0,5 0 0,-11 0 0,5 0 0,0 0 0,-12 0 0,11 0 0,-13 0 0,8 0 0,0 0 0,0 0 0,-5 0 0,3 0 0,8-5 0,3 3 0,10-3 0,-1 0 0,-8 4 0,8-8 0,-15 7 0,-8-8 0,2 9 0,-15-5 0,16 0 0,-13 5 0,13-10 0,-16 9 0,21-3 0,-13-1 0,16 5 0,0-5 0,-4 6 0,4 0 0,-7 0 0,-17 0 0,6 0 0,-15 0 0,2 0 0,-1 0 0,-9 0 0,-9 0 0,-3 0 0,11 0 0,-5 0 0,2 0 0,1 0-492,0 0 0,-1 0 82,-5 0 1,4 0 409,-23 0 0,31 0 0,-1 0 0,0 0 0,0 0-9,4 0 0,1 0 9,-6 0 0,2 0 0,-37 0 0,43 0 0,0 0 0,-43 0 0,0 0 0,3-7 0,0 5 0,7-12 0,-7 5 0,33 0 0,1 0 0,-24-1 0,9 2 0,-3-1-492,23 4 0,2-1 0,-15-3 0,-2 0 0,3-1 0,1 1 0,4 0 0,-1 0 0,-11-1 0,-1 1 0,-1-1 0,0 1 0,0 3 0,0 1 434,-12-5 0,0 1 58,11 8 0,-1 0-492,-17-8 0,-2-1 344,6 9 1,0 0 147,0-8 0,0-1 0,-4 9 0,-2 0 0,-1-3 0,-1-1 0,1 5 0,-3 0 0,27 0 0,-1 0 0,-4 0 0,-19 0 0,-5 0 0,4 0 0,19 0 0,2 0 0,-2 0 0,-20 0 0,-4 0 0,12 0 0,16 0 0,5 0 0,-15 1 0,2-2 0,18-2 0,2-2 491,-12 0 1,0-1-1,6-3 1,2-1-1,6 2 1,2-2 491,-27-6-646,-5-1-337,35-3 983,-5 3-671,18-3 671,0 6 0,6 1 0,3 6-330,13-4 108,-5 4-761,11 0 177,-10 2-177,10 5 0,-11 0 0,11-5 0,-10 3 0,-7-8 0,2 3 0,-9 0 0,12-4 0,-7 9 0,5-9 0,-39 10 0,17-12 0,-29 12 0,18-6 0,0 7 0,9 0 0,-7 0 0,15 0 0,-7 0 0,9 0 0,0 0 0,7 0 0,-6 0 0,6 0 0,0 0 0,-5 0 0,12 0 0,-13 6 0,14 1 0,-14 7 0,13-2 0,-12 2 0,12-2 0,-12 8 0,12-6 0,-13 6 0,-16 10 0,9-12 0,-10 12 0,25-17 0,0 0 0,5 0 0,-5 0 0,7-1 0,-37 13 0,28-15 0,-35 14 0,35-23 0,-19 17 0,16-10 0,-13 5 0,23-2 0,-6-4 0,8 0 0,0 4 0,0-9 0,0 9 0,0-10 0,0 5 0,6-1 0,-5-4 0,5 4 0,0-5 0,-5 6 0,11-5 0,-10 4 0,10-5 0,-11 0 0,11 0 0,-11 0 0,11 0 0,-4 0 0,-1 0 0,5 0 0,-4 0 0,5 0 0,1 0 0,0 0 0,0 0 0,0 0 0,0 0 0,48 0 0,-13 0 0,51 0 0,-32 7 0,6-6 0,-8 11 0,53-4 0,-39-1 0,39 6 0,-45-12 0,-6 11 0,33-4 0,-20 0 0,14 5 0,-13-5 0,-6 6 0,1 1 0,6-1 0,-15-6 0,6 5 0,-15-6 0,5 7 0,-5-7 0,0 4 0,5-3 0,-5 5 0,7 1 0,-7-1 0,5 0 0,13 6 0,-13-4 0,11 4 0,-25-12 0,0 4 0,-6-9 0,-2 3 0,1-5 0,-5 0 0,4 0 0,0 0 0,2 0 0,13 0 0,-5 0 0,5 0 0,0 0 0,-5 0 0,5 0 0,-13 0 0,-1 0 0,-7 0 0,0 0 0,0 0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00:52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1 236 24575,'38'0'0,"-1"0"0,-6 0 0,5 0 0,-9 0 0,12 0 0,-17 0 0,43 0 0,-24 0 0,19 0 0,-27 0 0,-6 0 0,-1 0 0,0 0 0,1 0 0,16 0 0,-19 0 0,18 0 0,-28 0 0,10 0 0,-10 0 0,28 0 0,-18 0 0,13 0 0,-19 0 0,-6 0 0,0 0 0,5 0 0,-4 0 0,4 0 0,-6 0 0,1 0 0,11 0 0,-8 0 0,27 0 0,-19 0 0,15 0 0,-12 0 0,5 0 0,-9 0 0,13 0 0,-20 0 0,15 0 0,-17 0 0,17 0 0,-15 0 0,14 0 0,-16 0 0,4 0 0,-5 0 0,5 0 0,-4 0 0,4 0 0,-6 0 0,0 0 0,1 0 0,0 0 0,0 0 0,6 0 0,2 0 0,25 0 0,-13 0 0,40 0 0,-39 0 0,20 0 0,-19 0 0,6 0 0,-3 0 0,12 0 0,-26 0 0,14 0 0,-17 0 0,23 0 0,-12 0 0,12 0 0,-17 0 0,1 0 0,-1 0 0,24 0 0,-18 0 0,11 0 0,-18 0 0,-5 0 0,-1 0 0,23 0 0,-18 0 0,20 0 0,-18 0 0,6 0 0,3 0 0,10 0 0,-8 6 0,20-5 0,-18 5 0,16 1 0,-12-6 0,28 6 0,-12 0 0,-4-7 0,0 1 0,6 6 0,19-7 0,-36 7 0,37-6 0,-35 6 0,34-7 0,-52 0 0,13 0 0,-12 0 0,16 6 0,-22-5 0,25 5 0,-25-6 0,15 0 0,-18 0 0,28 0 0,-29 0 0,41 0 0,-43 0 0,19 0 0,-16 0 0,18 0 0,-9 0 0,15 0 0,-17 0 0,-2 0 0,0 0 0,0 0 0,3 0 0,15 0 0,-13 0 0,15 0 0,-17 0 0,30 0 0,-26 0 0,25 0 0,-29 0 0,6 0 0,0 0 0,18 0 0,-13 0 0,11 0 0,-23 0 0,-1 0 0,0 0 0,31 0 0,-15 0 0,36 0 0,-31 0 0,0 0 0,-13 0 0,11 0 0,-13 0 0,40-7 0,-39 6 0,28-6 0,-26 7 0,40-6 0,-24 4 0,32-4 0,-38-1 0,7 6 0,0-13 0,41 6 0,-29-1 0,19 3 0,-42-1 0,23 5 0,-14-4 0,41 6 0,-43 0 0,34 0 0,-34 0 0,7 0 0,-14 0 0,7 0 0,-2 0 0,28-7 0,-26 6 0,15-6 0,-20 7 0,37 0 0,-28-6 0,7 5 0,-1 0 0,-6-5 0,28-1 0,-44 6 0,15-6 0,-27 7 0,11 0 0,-16 0 0,1 0 0,14 0 0,41 0 0,-3 0 0,24 0 0,-23 0 0,-23 0 0,0 0 0,33 0 0,-18 0 0,1 0 0,13 0 0,12 0 0,-37 0 0,26 0 0,-37 0 0,46 0 0,-56 0 0,47 0 0,-40 0 0,15 0 0,-13 0 0,22 0 0,-14 0 0,3 0 0,2 0 0,6 0 0,21-6 0,-21 4 0,32-4 0,-29 6 0,19 0 0,-42 0 0,-13 0 0,14 0 0,17 0 0,-18 0 0,17 0 0,-32 0 0,8 0 0,-6 0 0,37 0 0,-24 6 0,38 2 0,-41 0 0,8 4 0,-12-10 0,-1 9 0,3-9 0,-6 9 0,-10-10 0,-3 5 0,-5-6 0,-1 0 0,1 0 0,0 0 0,-1 0 0,15 0 0,-4 0 0,75 0 0,-38 0 0,-5 0 0,2 0 0,7 0 0,0 0 0,-17 0 0,22 0 0,-42 0 0,16 0 0,-30 0 0,0 0 0,0 5 0,18 2 0,0 0 0,65 12 0,-31-16 0,-14 8 0,1-1 0,22-8 0,20 5 0,-22-7 0,28 6 0,-51-4 0,7 4 0,-14-6 0,7 0 0,-10 0 0,27 0 0,-34 0 0,15 0 0,-20 0 0,24 0 0,-18 0 0,25 0 0,-21 0 0,7 0 0,1 0 0,-1 0 0,20 0 0,-7 0 0,9 0 0,-13 0 0,28 0 0,-9 0 0,-15 0 0,1 0 0,21 0 0,7 6 0,-38 1 0,-1 6 0,-20 0 0,-1 5 0,1-3 0,-2 7 0,-4-8 0,-3-2 0,-5-2 0,0-3 0,-1-1 0,0-1 0,0-5 0,0 0 0,7 0 0,10 0 0,0 0 0,13 0 0,-12 0 0,12 0 0,-13 0 0,18 0 0,-23 0 0,13 0 0,-16 0 0,0 0 0,5 0 0,18 0 0,-11 0 0,37 0 0,-38 0 0,15 0 0,-12-6 0,40-9 0,-29 5 0,28-9 0,-47 18 0,0-11 0,-6 11 0,4-11 0,-26 11 0,-21-4 0,-14 5 0,-18 0 0,-16 0 0,11 0 0,-22 0 0,19-7 0,0-2 0,0 0 0,-29-12 0,22 10 0,10 0 0,0-1 0,-11-4 0,-12 6 0,31 3 0,-4 7 0,17 0 0,-18 0 0,27 0 0,-2 0 0,14 0 0,-1 0 0,6 0 0,45 0 0,-7 0 0,36 0 0,-19 0 0,41-6 0,1 4-411,-31-1 1,1 0 410,6 2 0,-3 2 0,14-1 0,-15-1 0,5 2 0,14 2 0,0 2 0,-14-1 0,3 2 0,14 2 0,9 2 0,-8-1-438,-14 2 1,-2-1 437,29 4 0,-1-1 0,-35-3 0,-2-1 0,20-4 0,0 0 0,-21-1 0,2 0 0,31-3 0,-1-2 0,10 1 0,-38 0 0,-1 0 783,17 0-783,-18 0 0,0 0 0,11 0 0,33 0 0,-56 0 0,-7 0 0,-2 0 913,-2 0-913,-11 0 0,2 0 0,-11 0 0,-5-6 0,3 0 0,7-6 0,-2 5 0,7-4 0,-10 10 0,0-4 0,-46 5 0,1 0 0,-43 0 0,13-15 0,13 14 0,-1-1 0,-31-20 0,16 20 0,0 2 0,-23-7 0,37 6 0,0 2 0,-33-1 0,0 0 0,-1 0 0,25 0 0,-1 0 0,-33 0 0,19 0 0,1 0 0,-7-7 0,30 7 0,2-2 0,-13-12 0,-19 12 0,23-11 0,-18 11 0,39-10 0,-1 10 0,24-9 0,3 5 0,12-5 0,24-2 0,-7 1 0,29 5 0,-10-6 0,7 12 0,28-6 0,-12 7 0,24 0 0,12 0 0,-3 0 0,-33 0 0,3 0-492,-2 0 0,1 0 290,8 0 1,0 0 201,-11 0 0,0 0 0,15 0 0,-1 0 0,-20 0 0,-2 0-308,11 0 0,0 0 308,-6 0 0,0 0 0,0 0 0,0 0 0,44 0 0,-27 4 0,1 0 0,24-3 0,-30 7 0,0 0 0,18-7 0,-19 10 0,2 2 0,29-2 0,-11 2 0,0-1 0,-33-7 0,0 0 0,39 2 0,1 1 0,-37-3 0,-1 0 0,25 0 0,-4 0 0,2 2 0,-20-7 0,-3 0 0,7 7-96,24-6 96,-55 6 0,0-7 0,-19 0 983,0 0-631,-6 5 305,4-4-657,-4 4 107,6-5-107,5 6 0,20-5 0,9 12 0,21-4 0,5-2 0,10 4 0,-7-4 0,-2 0 0,-8 0 0,-1-5 0,-3 5 0,3-1 0,-14-4 0,8 10 0,-37-10 0,3 3 0,-13-5 0,0 0 0,1 0 0,-1 0 0,0 0 0,54 0 0,-26 0 0,51 0 0,-44 0 0,6 0 0,-16 0 0,-4 0 0,-12 0 0,2 0 0,-9 0 0,4 0 0,-11-5 0,-1-24 0,-5-2 0,6-21 0,3-1 0,-1 15 0,-1-12 0,-7 22 0,0-5 0,0 13 0,-5 8 0,-2 6 0,-11 6 0,5 0 0,-18 0 0,16 0 0,-20 0 0,20 0 0,-9 0 0,6 0 0,5 0 0,-11 0 0,-15 0 0,-19 0 0,-20 0 0,26 0 0,-4 0 0,-24 0 0,-3 0 0,16 0 0,-3 0 0,-3 0 0,-5 0 0,7 0 0,14 0 0,3 0 0,-18 0 0,7 0 0,15 0 0,-9 0 0,41 0 0,-18 0 0,19 0 0,-10 0 0,-8 0 0,-17 0 0,-12 0 0,-2 0 0,-17 0 0,7 0 0,17 0 0,6 0 0,39-5 0,3-1 0,16-5 0,7-1 0,7 0 0,7 5 0,-6 1 0,4 6 0,-4 0 0,6 0 0,1 0 0,35 0 0,-11 0 0,27-1 0,8 2 0,-29 3 0,2 1-492,39 0 0,3 1 0,-24 3 0,0 2 164,-5 0 0,5 2 0,-6-2-164,-3 0 0,-2 0 0,15 2 0,-9-1-492,-28-5 0,-16-7 550,-10 0 434,-16 0 0,-3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3.3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1683 0 24575,'-50'0'0,"-1"0"0,-47 0 0,21 0 0,-3 0 0,8 0 0,-2 0 0,3 0 0,-4 0 0,5 0-492,0 0 0,2 0 0,-31 0 0,3 0 0,40 0 0,3 0 476,-6 0 0,0 0 188,5 0 1,2 0-173,-39 0 565,19 0-565,11 0 0,19 0 0,21 0 0,10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4:31:48.4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24575,'58'-6'0,"-13"3"0,0 2 0,35 1 0,-28 0 0,4 0 0,20 0 0,0 0 0,-27 0 0,1 0-479,26 0 1,-3 0 478,-6 0 0,12 0 58,-15 0-58,0 0 0,-2 0 0,-15 0 0,13 0 0,-19 0 715,27 0-715,-19 0 184,21 0-184,-6 7 0,9 2 0,-9 0 0,6 5 0,-6-5 0,8 7 0,1 0 0,-6-8 0,3 0 0,-21 0 0,0 0 0,21-3 0,-1-1 0,-22 4 0,-3 0 0,41-6 0,-1 12-492,-18-9 0,1 0 0,-21 3 0,2 1 0,36-1 0,0 1 0,-37-1 0,-2 1 0,13-1 0,-2 0-492,9 8 492,-14-2 0,0 0-492,13 4 0,22 9 11,-41-13 1956,-9 0 0,1 0 0,10-7 0,-7 5 0,0-10 0,-11 4 0,10-6 0,-6 0 0,14 0-1,-10 0-982,7 0 0,-5 0 0,13 6 0,-6-4 0,0 5 0,5-7 0,-4 6 0,6-4 0,1 5 0,0-7 0,-1 0 0,-6 0 0,4 0 0,-18 0 0,10 0 0,-25 0 0,10 0 0,-17 0 0,5 0 0,-6-5 0,0-2 0,0-4 0,1-7 0,0-1 0,5-6 0,1 5 0,6 2 0,-1 0 0,1 4 0,16-10 0,-6 15 0,7-8 0,-5 15 0,0-9 0,2 9 0,-3-3 0,-5 5 0,-6 0 0,-1 0 0,1 0 0,5 0 0,-3 0 0,10-6 0,-5 4 0,7-4 0,8-1 0,1-1 0,31-7 0,-17 0 0,18 0 0,-25 0 0,25 0 0,-26 0 0,10 1 0,-33 7 0,-12 1 0,-2 6 0,-5 0 0,0-5 0,-39 4 0,14-4 0,-39 5 0,24 0 0,-15 0 0,-5 0 0,-3 0 0,-15 0 0,13 0 0,0 0 0,-7 0 0,6 0 0,-14 0 0,14 0 0,-15 0 0,-17 0 0,9 0 0,-9 0 0,25 0 0,10 0 0,-1 0 0,0 0 0,0 0 0,8 0 0,1 0 0,1 0 0,5 0 0,-6 0 0,1 0 0,5 0 0,-6 0 0,8 0 0,0 0 0,-7 0 0,5 0 0,-13 0 0,5 0 0,1 0 0,-6 0 0,13 0 0,-13 0 0,13 0 0,-13 0 0,13 0 0,-6 0 0,-8 0 0,12 0 0,-13 0 0,24 0 0,-6 0 0,12 0 0,-5 0 0,6 0 0,-6 0 0,5 0 0,-28 0 0,24 0 0,-24 0 0,28 0 0,-12 0 0,12 0 0,0 0 0,3 0 0,4 0 0,-6 0 0,1 0 0,-17 0 0,12 0 0,-12 0 0,10 0 0,-12 0 0,8 0 0,-6 0 0,16 0 0,1 0 0,-1 0 0,6 0 0,-4 0 0,9 0 0,-9 0 0,5 0 0,-1 0 0,2 0 0,5 0 0,-1 0 0,1 0 0,0 0 0,0-5 0,-1 3 0,1-3 0,0 5 0,0 0 0,4-4 0,-3-2 0,4-5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00:52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1 236 24575,'38'0'0,"-1"0"0,-6 0 0,5 0 0,-9 0 0,12 0 0,-17 0 0,43 0 0,-24 0 0,19 0 0,-27 0 0,-6 0 0,-1 0 0,0 0 0,1 0 0,16 0 0,-19 0 0,18 0 0,-28 0 0,10 0 0,-10 0 0,28 0 0,-18 0 0,13 0 0,-19 0 0,-6 0 0,0 0 0,5 0 0,-4 0 0,4 0 0,-6 0 0,1 0 0,11 0 0,-8 0 0,27 0 0,-19 0 0,15 0 0,-12 0 0,5 0 0,-9 0 0,13 0 0,-20 0 0,15 0 0,-17 0 0,17 0 0,-15 0 0,14 0 0,-16 0 0,4 0 0,-5 0 0,5 0 0,-4 0 0,4 0 0,-6 0 0,0 0 0,1 0 0,0 0 0,0 0 0,6 0 0,2 0 0,25 0 0,-13 0 0,40 0 0,-39 0 0,20 0 0,-19 0 0,6 0 0,-3 0 0,12 0 0,-26 0 0,14 0 0,-17 0 0,23 0 0,-12 0 0,12 0 0,-17 0 0,1 0 0,-1 0 0,24 0 0,-18 0 0,11 0 0,-18 0 0,-5 0 0,-1 0 0,23 0 0,-18 0 0,20 0 0,-18 0 0,6 0 0,3 0 0,10 0 0,-8 6 0,20-5 0,-18 5 0,16 1 0,-12-6 0,28 6 0,-12 0 0,-4-7 0,0 1 0,6 6 0,19-7 0,-36 7 0,37-6 0,-35 6 0,34-7 0,-52 0 0,13 0 0,-12 0 0,16 6 0,-22-5 0,25 5 0,-25-6 0,15 0 0,-18 0 0,28 0 0,-29 0 0,41 0 0,-43 0 0,19 0 0,-16 0 0,18 0 0,-9 0 0,15 0 0,-17 0 0,-2 0 0,0 0 0,0 0 0,3 0 0,15 0 0,-13 0 0,15 0 0,-17 0 0,30 0 0,-26 0 0,25 0 0,-29 0 0,6 0 0,0 0 0,18 0 0,-13 0 0,11 0 0,-23 0 0,-1 0 0,0 0 0,31 0 0,-15 0 0,36 0 0,-31 0 0,0 0 0,-13 0 0,11 0 0,-13 0 0,40-7 0,-39 6 0,28-6 0,-26 7 0,40-6 0,-24 4 0,32-4 0,-38-1 0,7 6 0,0-13 0,41 6 0,-29-1 0,19 3 0,-42-1 0,23 5 0,-14-4 0,41 6 0,-43 0 0,34 0 0,-34 0 0,7 0 0,-14 0 0,7 0 0,-2 0 0,28-7 0,-26 6 0,15-6 0,-20 7 0,37 0 0,-28-6 0,7 5 0,-1 0 0,-6-5 0,28-1 0,-44 6 0,15-6 0,-27 7 0,11 0 0,-16 0 0,1 0 0,14 0 0,41 0 0,-3 0 0,24 0 0,-23 0 0,-23 0 0,0 0 0,33 0 0,-18 0 0,1 0 0,13 0 0,12 0 0,-37 0 0,26 0 0,-37 0 0,46 0 0,-56 0 0,47 0 0,-40 0 0,15 0 0,-13 0 0,22 0 0,-14 0 0,3 0 0,2 0 0,6 0 0,21-6 0,-21 4 0,32-4 0,-29 6 0,19 0 0,-42 0 0,-13 0 0,14 0 0,17 0 0,-18 0 0,17 0 0,-32 0 0,8 0 0,-6 0 0,37 0 0,-24 6 0,38 2 0,-41 0 0,8 4 0,-12-10 0,-1 9 0,3-9 0,-6 9 0,-10-10 0,-3 5 0,-5-6 0,-1 0 0,1 0 0,0 0 0,-1 0 0,15 0 0,-4 0 0,75 0 0,-38 0 0,-5 0 0,2 0 0,7 0 0,0 0 0,-17 0 0,22 0 0,-42 0 0,16 0 0,-30 0 0,0 0 0,0 5 0,18 2 0,0 0 0,65 12 0,-31-16 0,-14 8 0,1-1 0,22-8 0,20 5 0,-22-7 0,28 6 0,-51-4 0,7 4 0,-14-6 0,7 0 0,-10 0 0,27 0 0,-34 0 0,15 0 0,-20 0 0,24 0 0,-18 0 0,25 0 0,-21 0 0,7 0 0,1 0 0,-1 0 0,20 0 0,-7 0 0,9 0 0,-13 0 0,28 0 0,-9 0 0,-15 0 0,1 0 0,21 0 0,7 6 0,-38 1 0,-1 6 0,-20 0 0,-1 5 0,1-3 0,-2 7 0,-4-8 0,-3-2 0,-5-2 0,0-3 0,-1-1 0,0-1 0,0-5 0,0 0 0,7 0 0,10 0 0,0 0 0,13 0 0,-12 0 0,12 0 0,-13 0 0,18 0 0,-23 0 0,13 0 0,-16 0 0,0 0 0,5 0 0,18 0 0,-11 0 0,37 0 0,-38 0 0,15 0 0,-12-6 0,40-9 0,-29 5 0,28-9 0,-47 18 0,0-11 0,-6 11 0,4-11 0,-26 11 0,-21-4 0,-14 5 0,-18 0 0,-16 0 0,11 0 0,-22 0 0,19-7 0,0-2 0,0 0 0,-29-12 0,22 10 0,10 0 0,0-1 0,-11-4 0,-12 6 0,31 3 0,-4 7 0,17 0 0,-18 0 0,27 0 0,-2 0 0,14 0 0,-1 0 0,6 0 0,45 0 0,-7 0 0,36 0 0,-19 0 0,41-6 0,1 4-411,-31-1 1,1 0 410,6 2 0,-3 2 0,14-1 0,-15-1 0,5 2 0,14 2 0,0 2 0,-14-1 0,3 2 0,14 2 0,9 2 0,-8-1-438,-14 2 1,-2-1 437,29 4 0,-1-1 0,-35-3 0,-2-1 0,20-4 0,0 0 0,-21-1 0,2 0 0,31-3 0,-1-2 0,10 1 0,-38 0 0,-1 0 783,17 0-783,-18 0 0,0 0 0,11 0 0,33 0 0,-56 0 0,-7 0 0,-2 0 913,-2 0-913,-11 0 0,2 0 0,-11 0 0,-5-6 0,3 0 0,7-6 0,-2 5 0,7-4 0,-10 10 0,0-4 0,-46 5 0,1 0 0,-43 0 0,13-15 0,13 14 0,-1-1 0,-31-20 0,16 20 0,0 2 0,-23-7 0,37 6 0,0 2 0,-33-1 0,0 0 0,-1 0 0,25 0 0,-1 0 0,-33 0 0,19 0 0,1 0 0,-7-7 0,30 7 0,2-2 0,-13-12 0,-19 12 0,23-11 0,-18 11 0,39-10 0,-1 10 0,24-9 0,3 5 0,12-5 0,24-2 0,-7 1 0,29 5 0,-10-6 0,7 12 0,28-6 0,-12 7 0,24 0 0,12 0 0,-3 0 0,-33 0 0,3 0-492,-2 0 0,1 0 290,8 0 1,0 0 201,-11 0 0,0 0 0,15 0 0,-1 0 0,-20 0 0,-2 0-308,11 0 0,0 0 308,-6 0 0,0 0 0,0 0 0,0 0 0,44 0 0,-27 4 0,1 0 0,24-3 0,-30 7 0,0 0 0,18-7 0,-19 10 0,2 2 0,29-2 0,-11 2 0,0-1 0,-33-7 0,0 0 0,39 2 0,1 1 0,-37-3 0,-1 0 0,25 0 0,-4 0 0,2 2 0,-20-7 0,-3 0 0,7 7-96,24-6 96,-55 6 0,0-7 0,-19 0 983,0 0-631,-6 5 305,4-4-657,-4 4 107,6-5-107,5 6 0,20-5 0,9 12 0,21-4 0,5-2 0,10 4 0,-7-4 0,-2 0 0,-8 0 0,-1-5 0,-3 5 0,3-1 0,-14-4 0,8 10 0,-37-10 0,3 3 0,-13-5 0,0 0 0,1 0 0,-1 0 0,0 0 0,54 0 0,-26 0 0,51 0 0,-44 0 0,6 0 0,-16 0 0,-4 0 0,-12 0 0,2 0 0,-9 0 0,4 0 0,-11-5 0,-1-24 0,-5-2 0,6-21 0,3-1 0,-1 15 0,-1-12 0,-7 22 0,0-5 0,0 13 0,-5 8 0,-2 6 0,-11 6 0,5 0 0,-18 0 0,16 0 0,-20 0 0,20 0 0,-9 0 0,6 0 0,5 0 0,-11 0 0,-15 0 0,-19 0 0,-20 0 0,26 0 0,-4 0 0,-24 0 0,-3 0 0,16 0 0,-3 0 0,-3 0 0,-5 0 0,7 0 0,14 0 0,3 0 0,-18 0 0,7 0 0,15 0 0,-9 0 0,41 0 0,-18 0 0,19 0 0,-10 0 0,-8 0 0,-17 0 0,-12 0 0,-2 0 0,-17 0 0,7 0 0,17 0 0,6 0 0,39-5 0,3-1 0,16-5 0,7-1 0,7 0 0,7 5 0,-6 1 0,4 6 0,-4 0 0,6 0 0,1 0 0,35 0 0,-11 0 0,27-1 0,8 2 0,-29 3 0,2 1-492,39 0 0,3 1 0,-24 3 0,0 2 164,-5 0 0,5 2 0,-6-2-164,-3 0 0,-2 0 0,15 2 0,-9-1-492,-28-5 0,-16-7 550,-10 0 434,-16 0 0,-3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2.0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0 132 24575,'79'0'0,"0"0"0,-20 0 0,-5 0 0,14 0 0,-37 0 0,-8 0 0,1 0 0,31 0 0,-24 0 0,23 0 0,-30 0 0,-6 0 0,4 0 0,-4 0 0,0 0 0,15 0 0,-18 0 0,18 0 0,-21 0 0,5 0 0,-1 0 0,12 0 0,-8 0 0,6 0 0,-9 0 0,5 0 0,3 0 0,4 0 0,-6 0 0,1 0 0,0 0 0,7 0 0,-6 0 0,12 0 0,-4 0 0,6-6 0,0 4 0,-7-3 0,-2-1 0,-6 5 0,10-4 0,-13 5 0,12 0 0,-15 0 0,21 0 0,-11 0 0,11 0 0,-5 0 0,-13 0 0,11 0 0,-15 0 0,7 0 0,-7 0 0,5 0 0,1 0 0,2 0 0,14 0 0,-13 0 0,13 0 0,-14 0 0,4 0 0,-6 0 0,22 0 0,-16 0 0,27 0 0,-23 0 0,3 0 0,-6 0 0,11 0 0,-6 0 0,25 0 0,-25 0 0,6 0 0,-17 0 0,5 0 0,-10 0 0,8 0 0,-15 0 0,9 0 0,-9 0 0,9 0 0,-9 0 0,3 0 0,-4 0 0,10 0 0,-2 0 0,16-6 0,-9-1 0,29-12 0,-11 4 0,40-4 0,-31 6 0,19 5 0,-31-3 0,23 9 0,-20-4 0,16 6 0,-27 0 0,1 0 0,-10 0 0,21 0 0,-10 0 0,19 0 0,-15 0 0,0 0 0,8 0 0,2 0 0,3 0 0,10 6 0,37-5 0,-67 5 0,-7-1 0,-3-4 0,-5 4 0,0-5 0,-2 0 0,-4 0 0,-1 0 0,0 0 0,22 0 0,-4 0 0,13 0 0,-4 0 0,-4 0 0,-1 0 0,5 0 0,-11 0 0,22 0 0,-14 0 0,27 0 0,-27 0 0,8 0 0,-12 0 0,23 6 0,-8 1 0,8 0 0,-16 5 0,-11-11 0,4 10 0,22-10 0,-21 5 0,27-1 0,-32-3 0,4 4 0,-6-6 0,17 0 0,-13 0 0,29 0 0,-30 0 0,12 0 0,-15 0 0,10 0 0,-7 0 0,18 0 0,-19 0 0,2 0 0,-5 0 0,-1 0 0,3 0 0,4 0 0,-11 0 0,4 0 0,-10 0 0,42 0 0,-29 0 0,37 0 0,-38 0 0,13 0 0,-11 0 0,4 0 0,-12 0 0,3 0 0,-9 0 0,4 0 0,-10 4 0,3-3 0,-3 9 0,4-9 0,1 4 0,10-5 0,-2 0 0,10 0 0,-6 5 0,-5-4 0,-1 4 0,-6-5 0,-1 0 0,1 0 0,-1 0 0,1 0 0,-1 0 0,0 0 0,1 0 0,6 0 0,7 0 0,2 6 0,22-5 0,-20 4 0,23-5 0,-24 0 0,1 0 0,-11 0 0,-2 5 0,-3-4 0,4 4 0,-5-5 0,-1 5 0,1-4 0,9 4 0,-7 0 0,7-4 0,-9 3 0,-1-4 0,1 0 0,10 6 0,-2-5 0,21 4 0,-14-5 0,15 6 0,-9-4 0,1 3 0,4-5 0,46 7 0,-32-6 0,47 6 0,-50-7 0,1 0 0,-2 0 0,35 0 0,-32 0 0,49 0 0,-56 0 0,13 0 0,-17 0 0,17 5 0,-4-3 0,31 4 0,-22-6 0,13 0 0,-17 0 0,25 0 0,-19 0 0,19 0 0,-25 0 0,25 6 0,-19 2 0,-1 1 0,0 2 0,5 4 0,25 4 0,-45-5 0,-8-7 0,0 5 0,34-5 0,-32 6 0,31-6 0,-40 4 0,7-10 0,-6 10 0,32-4 0,-33-1 0,44 5 0,-41-9 0,8 4 0,-13-1 0,11-4 0,-12 5 0,29-1 0,-30 1 0,13 1 0,-10 4 0,5-9 0,-3 9 0,8-10 0,-16 4 0,6 0 0,-7-3 0,31 14 0,-29-9 0,28 10 0,-42-11 0,5-1 0,-7 0 0,1-4 0,-1 8 0,-4-3 0,3-1 0,-4 4 0,6-8 0,-2 4 0,-3-20 0,-2 11 0,-4-11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4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84 24575,'91'0'0,"-16"0"0,-8 0 0,7 0 0,-12 0 0,16 0 0,-3 0 0,18 0 0,-26 0 0,8 0 0,-45 0 0,-6 0 0,0 0 0,4 0 0,-9 0 0,19 0 0,-17 0 0,45 0 0,-20 0 0,28 0 0,-17 0 0,25-7 0,-27 6 0,35-17 0,-47 15 0,7-14 0,-20 15 0,22-3 0,-14 5 0,22 0 0,-21 0 0,0 0 0,8 0 0,27 0 0,-2 0 0,-18 6 0,1 1 0,26-4 0,-22 6 0,0 1 0,24-9 0,10 5 0,-18 1 0,18-5 0,-10 5 0,9-7 0,-26 6 0,33-4 0,-46 4 0,1-6 0,-3 0 0,-21 0 0,24 0 0,-21 0 0,23 0 0,-13 0 0,14 0 0,-18 0 0,0-6 0,0 4 0,52-15 0,-46 9 0,45-5 0,-58 1 0,7 11 0,-7-5 0,23 0 0,-19 5 0,38-11 0,-31 11 0,14-5 0,-18 6 0,17 0 0,-12 0 0,37 0 0,-28 0 0,47 0 0,-45 0 0,-2 0 0,-1 0 0,3 0 0,27 0 0,-33 0 0,6 0 0,-14 0 0,49 0 0,-41 0 0,5 0 0,-1 0 0,-8 0 0,20 0 0,-33 0 0,3 0 0,-16 0 0,3-5 0,-21 4 0,-2-4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6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24575,'56'0'0,"0"0"0,29 0 0,-19 0 0,0 0 0,26 0 0,-29 0 0,9 0 0,-6 0-492,-5 0 0,0 0 222,5 0 0,5 0 0,-7 0 270,27 0 0,-36 0 0,-2 0 0,26 0 0,-9 0 0,1 0 0,19 0 0,-24 0 0,-1 0 433,21 0-433,-15 0 0,4 0 0,16 0 0,-40 0 0,46 0 983,-60 0-605,27 0-378,-23 0 0,39 0 0,-25 0 0,27 0 0,-25 0 0,-8 0 0,6 0 0,20 0 0,-19 0 0,11 0 0,-30 0 0,-1 0 0,4 0 0,31 0 0,-25 0 0,29 0 0,-34 0 0,6 6 0,-8-5 0,21 10 0,-16-10 0,14 5 0,-26-6 0,-4 0 0,-10 0 0,9 0 0,-7 0 0,25 0 0,-17 0 0,20 0 0,-8 0 0,27 0 0,-6 0 0,13 0 0,-25 0 0,6 0 0,-14 0 0,48 0 0,-39 5 0,4-1 0,-1 0 0,-8 4 0,27 4 0,-31-5 0,48 13 0,-46-6 0,37-1 0,-54-3 0,11-9 0,-11 5 0,-2-1 0,-1-4 0,-11 3 0,4-4 0,-5 0 0,0 0 0,4 0 0,-3 0 0,9 0 0,-3 0 0,24 0 0,-14 0 0,2 0 0,-19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1 268 24575,'82'0'0,"-11"0"0,4 0 0,-19 0 0,1 0 0,30 0 0,6 0 0,-21 0 0,2 0 0,-4 0 0,3 0 0,1 0-492,28 0 0,-6 0-492,-7 0 0,-11 0 407,-20 0 577,-11 0 0,-15 0 0,-7 0 0,-4 0 0,-9 0 983,4 0 0,-6 0 0,0 0-403,1 0-580,-1 0 0,1 0 0,5 0 0,9 0 0,7 0 0,15 0 0,27 0 0,-2 0 0,-9 1 0,2-2 0,20-5 0,-29 5 0,-1 0 0,22-13 0,-1 6 0,1-8 0,-1-2 0,3 0 0,17-3 0,-17 2 0,-3 1 0,1 3 0,-10 0 0,8 0 0,-8 7 0,1 1 0,8-1 0,-12 1 0,-5 2 0,-20 3 0,8-4 0,-13 1 0,39-2 0,-40 1 0,25 0 0,-40 6 0,-1 0 0,-7 0 0,6 0 0,-4 0 0,25 0 0,-14 0 0,23 0 0,-13 0 0,31 0 0,-11 0 0,31 0 0,-33 0 0,13 0 0,-23 0 0,31 0 0,-33 0 0,23 0 0,-36 0 0,-1 0 0,-9 0 0,-5 0 0,0 0 0,-1 0 0,1 0 0,-1 0 0,1 0 0,5 0 0,9 0 0,15 0 0,9 0 0,7 0 0,10 0 0,-11 0 0,2 0 0,41 0-222,-36-3 1,-1-1 221,26 3 0,-36-3 0,-1 1 0,25 3 0,-21 0 0,0 0 0,7 0 0,5 0 0,-11 0 0,-6 0 0,2 0 0,19 0 0,5 0 0,1 0 0,0 0 0,-20 0 0,-1 0 0,22 0 0,-18 0 0,0 0 0,19 0-492,-23 0 0,-2 0-492,3 0 0,1 0 0,0 0 492,-4 0 0,1 0-492,8 0 492,-8 0 0,-3 0-492,-10 0 1967,-1 0 0,-3 0 0,30 0 0,-19 0 0,26 0 0,-27 0 0,19 0 0,-13 0-532,37 0-451,-45 0 0,37 0 0,-39 0 0,21 0 0,-15 0 0,33 0 0,-19 0 0,-9 0 0,-1 0 0,11 0 0,10 0 0,-20 0 0,5 0 0,-8 0 0,23 0 0,-23 0 0,7 0 0,-11 0 0,25 0 0,-16 0 0,1 0 0,2 0 0,15 0 0,-23 0 0,0 0 0,16 0 0,-8 0 0,-1 0 0,12 0 0,-19 0 0,-2 0 0,-2 0 0,9 0 0,-12 0-984,45 0 0,-34 0 492,-1 0 0,0 0-492,1 0 0,25 0 0,-39 0 0,23 0 762,-21 0 1205,24 0 0,-25 0 0,8 0 0,-11 0 0,21 0 0,-28 5 0,18-4-754,-38 3-229,4 1 0,1-4 0,42 22 0,-10-19 0,35 19 0,-28-15 0,1 0 0,-8 4 0,12-5 0,-31 0 0,8-2 0,-27-5 0,4 0 0,-3 0-984,33 0 0,-6 0 0,53 0 0,-20 0 0,12 0 0,-19 0 0,27 0 34,-41 0 950,29 0 0,-55 0 0,0-4 0,-9-3 245,-10-9 1,-1 8 0,-5-2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00:52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1 236 24575,'38'0'0,"-1"0"0,-6 0 0,5 0 0,-9 0 0,12 0 0,-17 0 0,43 0 0,-24 0 0,19 0 0,-27 0 0,-6 0 0,-1 0 0,0 0 0,1 0 0,16 0 0,-19 0 0,18 0 0,-28 0 0,10 0 0,-10 0 0,28 0 0,-18 0 0,13 0 0,-19 0 0,-6 0 0,0 0 0,5 0 0,-4 0 0,4 0 0,-6 0 0,1 0 0,11 0 0,-8 0 0,27 0 0,-19 0 0,15 0 0,-12 0 0,5 0 0,-9 0 0,13 0 0,-20 0 0,15 0 0,-17 0 0,17 0 0,-15 0 0,14 0 0,-16 0 0,4 0 0,-5 0 0,5 0 0,-4 0 0,4 0 0,-6 0 0,0 0 0,1 0 0,0 0 0,0 0 0,6 0 0,2 0 0,25 0 0,-13 0 0,40 0 0,-39 0 0,20 0 0,-19 0 0,6 0 0,-3 0 0,12 0 0,-26 0 0,14 0 0,-17 0 0,23 0 0,-12 0 0,12 0 0,-17 0 0,1 0 0,-1 0 0,24 0 0,-18 0 0,11 0 0,-18 0 0,-5 0 0,-1 0 0,23 0 0,-18 0 0,20 0 0,-18 0 0,6 0 0,3 0 0,10 0 0,-8 6 0,20-5 0,-18 5 0,16 1 0,-12-6 0,28 6 0,-12 0 0,-4-7 0,0 1 0,6 6 0,19-7 0,-36 7 0,37-6 0,-35 6 0,34-7 0,-52 0 0,13 0 0,-12 0 0,16 6 0,-22-5 0,25 5 0,-25-6 0,15 0 0,-18 0 0,28 0 0,-29 0 0,41 0 0,-43 0 0,19 0 0,-16 0 0,18 0 0,-9 0 0,15 0 0,-17 0 0,-2 0 0,0 0 0,0 0 0,3 0 0,15 0 0,-13 0 0,15 0 0,-17 0 0,30 0 0,-26 0 0,25 0 0,-29 0 0,6 0 0,0 0 0,18 0 0,-13 0 0,11 0 0,-23 0 0,-1 0 0,0 0 0,31 0 0,-15 0 0,36 0 0,-31 0 0,0 0 0,-13 0 0,11 0 0,-13 0 0,40-7 0,-39 6 0,28-6 0,-26 7 0,40-6 0,-24 4 0,32-4 0,-38-1 0,7 6 0,0-13 0,41 6 0,-29-1 0,19 3 0,-42-1 0,23 5 0,-14-4 0,41 6 0,-43 0 0,34 0 0,-34 0 0,7 0 0,-14 0 0,7 0 0,-2 0 0,28-7 0,-26 6 0,15-6 0,-20 7 0,37 0 0,-28-6 0,7 5 0,-1 0 0,-6-5 0,28-1 0,-44 6 0,15-6 0,-27 7 0,11 0 0,-16 0 0,1 0 0,14 0 0,41 0 0,-3 0 0,24 0 0,-23 0 0,-23 0 0,0 0 0,33 0 0,-18 0 0,1 0 0,13 0 0,12 0 0,-37 0 0,26 0 0,-37 0 0,46 0 0,-56 0 0,47 0 0,-40 0 0,15 0 0,-13 0 0,22 0 0,-14 0 0,3 0 0,2 0 0,6 0 0,21-6 0,-21 4 0,32-4 0,-29 6 0,19 0 0,-42 0 0,-13 0 0,14 0 0,17 0 0,-18 0 0,17 0 0,-32 0 0,8 0 0,-6 0 0,37 0 0,-24 6 0,38 2 0,-41 0 0,8 4 0,-12-10 0,-1 9 0,3-9 0,-6 9 0,-10-10 0,-3 5 0,-5-6 0,-1 0 0,1 0 0,0 0 0,-1 0 0,15 0 0,-4 0 0,75 0 0,-38 0 0,-5 0 0,2 0 0,7 0 0,0 0 0,-17 0 0,22 0 0,-42 0 0,16 0 0,-30 0 0,0 0 0,0 5 0,18 2 0,0 0 0,65 12 0,-31-16 0,-14 8 0,1-1 0,22-8 0,20 5 0,-22-7 0,28 6 0,-51-4 0,7 4 0,-14-6 0,7 0 0,-10 0 0,27 0 0,-34 0 0,15 0 0,-20 0 0,24 0 0,-18 0 0,25 0 0,-21 0 0,7 0 0,1 0 0,-1 0 0,20 0 0,-7 0 0,9 0 0,-13 0 0,28 0 0,-9 0 0,-15 0 0,1 0 0,21 0 0,7 6 0,-38 1 0,-1 6 0,-20 0 0,-1 5 0,1-3 0,-2 7 0,-4-8 0,-3-2 0,-5-2 0,0-3 0,-1-1 0,0-1 0,0-5 0,0 0 0,7 0 0,10 0 0,0 0 0,13 0 0,-12 0 0,12 0 0,-13 0 0,18 0 0,-23 0 0,13 0 0,-16 0 0,0 0 0,5 0 0,18 0 0,-11 0 0,37 0 0,-38 0 0,15 0 0,-12-6 0,40-9 0,-29 5 0,28-9 0,-47 18 0,0-11 0,-6 11 0,4-11 0,-26 11 0,-21-4 0,-14 5 0,-18 0 0,-16 0 0,11 0 0,-22 0 0,19-7 0,0-2 0,0 0 0,-29-12 0,22 10 0,10 0 0,0-1 0,-11-4 0,-12 6 0,31 3 0,-4 7 0,17 0 0,-18 0 0,27 0 0,-2 0 0,14 0 0,-1 0 0,6 0 0,45 0 0,-7 0 0,36 0 0,-19 0 0,41-6 0,1 4-411,-31-1 1,1 0 410,6 2 0,-3 2 0,14-1 0,-15-1 0,5 2 0,14 2 0,0 2 0,-14-1 0,3 2 0,14 2 0,9 2 0,-8-1-438,-14 2 1,-2-1 437,29 4 0,-1-1 0,-35-3 0,-2-1 0,20-4 0,0 0 0,-21-1 0,2 0 0,31-3 0,-1-2 0,10 1 0,-38 0 0,-1 0 783,17 0-783,-18 0 0,0 0 0,11 0 0,33 0 0,-56 0 0,-7 0 0,-2 0 913,-2 0-913,-11 0 0,2 0 0,-11 0 0,-5-6 0,3 0 0,7-6 0,-2 5 0,7-4 0,-10 10 0,0-4 0,-46 5 0,1 0 0,-43 0 0,13-15 0,13 14 0,-1-1 0,-31-20 0,16 20 0,0 2 0,-23-7 0,37 6 0,0 2 0,-33-1 0,0 0 0,-1 0 0,25 0 0,-1 0 0,-33 0 0,19 0 0,1 0 0,-7-7 0,30 7 0,2-2 0,-13-12 0,-19 12 0,23-11 0,-18 11 0,39-10 0,-1 10 0,24-9 0,3 5 0,12-5 0,24-2 0,-7 1 0,29 5 0,-10-6 0,7 12 0,28-6 0,-12 7 0,24 0 0,12 0 0,-3 0 0,-33 0 0,3 0-492,-2 0 0,1 0 290,8 0 1,0 0 201,-11 0 0,0 0 0,15 0 0,-1 0 0,-20 0 0,-2 0-308,11 0 0,0 0 308,-6 0 0,0 0 0,0 0 0,0 0 0,44 0 0,-27 4 0,1 0 0,24-3 0,-30 7 0,0 0 0,18-7 0,-19 10 0,2 2 0,29-2 0,-11 2 0,0-1 0,-33-7 0,0 0 0,39 2 0,1 1 0,-37-3 0,-1 0 0,25 0 0,-4 0 0,2 2 0,-20-7 0,-3 0 0,7 7-96,24-6 96,-55 6 0,0-7 0,-19 0 983,0 0-631,-6 5 305,4-4-657,-4 4 107,6-5-107,5 6 0,20-5 0,9 12 0,21-4 0,5-2 0,10 4 0,-7-4 0,-2 0 0,-8 0 0,-1-5 0,-3 5 0,3-1 0,-14-4 0,8 10 0,-37-10 0,3 3 0,-13-5 0,0 0 0,1 0 0,-1 0 0,0 0 0,54 0 0,-26 0 0,51 0 0,-44 0 0,6 0 0,-16 0 0,-4 0 0,-12 0 0,2 0 0,-9 0 0,4 0 0,-11-5 0,-1-24 0,-5-2 0,6-21 0,3-1 0,-1 15 0,-1-12 0,-7 22 0,0-5 0,0 13 0,-5 8 0,-2 6 0,-11 6 0,5 0 0,-18 0 0,16 0 0,-20 0 0,20 0 0,-9 0 0,6 0 0,5 0 0,-11 0 0,-15 0 0,-19 0 0,-20 0 0,26 0 0,-4 0 0,-24 0 0,-3 0 0,16 0 0,-3 0 0,-3 0 0,-5 0 0,7 0 0,14 0 0,3 0 0,-18 0 0,7 0 0,15 0 0,-9 0 0,41 0 0,-18 0 0,19 0 0,-10 0 0,-8 0 0,-17 0 0,-12 0 0,-2 0 0,-17 0 0,7 0 0,17 0 0,6 0 0,39-5 0,3-1 0,16-5 0,7-1 0,7 0 0,7 5 0,-6 1 0,4 6 0,-4 0 0,6 0 0,1 0 0,35 0 0,-11 0 0,27-1 0,8 2 0,-29 3 0,2 1-492,39 0 0,3 1 0,-24 3 0,0 2 164,-5 0 0,5 2 0,-6-2-164,-3 0 0,-2 0 0,15 2 0,-9-1-492,-28-5 0,-16-7 550,-10 0 434,-16 0 0,-3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01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729 1 24575,'-55'0'0,"4"0"0,12 0 0,-1 0 0,14 0 0,-8 0 0,21 0 0,-8 0 0,5 0 0,-2 0 0,-5 0 0,-8 0 0,-2 0 0,1 0 0,-5 0 0,4 0 0,-4 0 0,11 0 0,4 0 0,11 0 0,1 0 0,-1 0 0,1 0 0,-6 5 0,3 1 0,-3 1 0,5 2 0,0-8 0,0 4 0,5 0 0,-4-4 0,9 13 0,-4-8 0,5 8 0,0-4 0,0 1 0,5-1 0,1-5 0,4 0 0,1-5 0,0 0 0,5 0 0,-4 0 0,11 0 0,-6 0 0,42 5 0,-27 2 0,34 6 0,-34-1 0,7 1 0,0 0 0,4 5 0,-10-4 0,-5-2 0,-11-2 0,-2-9 0,-3 4 0,3-5 0,-4 0 0,-1 0 0,0 0 0,0 0 0,1 0 0,6 0 0,-5 0 0,4 0 0,-5 0 0,0 0 0,4 0 0,2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3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24575,'41'0'0,"-4"0"0,-6 0 0,-6 0 0,13 0 0,-6 0 0,15 0 0,-6 0 0,6 0 0,-8 5 0,0-3 0,0 9 0,17-9 0,-13 4 0,7-1 0,-19-4 0,13 10 0,-15-10 0,16 10 0,-21-10 0,7 10 0,-6-4 0,12 0 0,-4 4 0,-1-4 0,5 5 0,-5 1 0,7-6 0,-6 4 0,-3-4 0,15 10 0,-16-4 0,16-1 0,-21-1 0,-2-5 0,-4 5 0,-2-5 0,-6 3 0,1-7 0,-5 7 0,3-8 0,1 3 0,2-4 0,3 0 0,1 0 0,2 0 0,6 0 0,7 0 0,1 0 0,0-5 0,5 4 0,-11-5 0,4 6 0,-6-5 0,10 4 0,-13-5 0,12 6 0,-15 0 0,33 0 0,-20 0 0,21 0 0,-28 0 0,-1 0 0,1-5 0,9-7 0,-12 5 0,5-8 0,-16 13 0,1-2 0,6-2 0,9 0 0,-6-1 0,5 3 0,-14-1 0,0 4 0,-1-4 0,12 5 0,-3-6 0,14 5 0,-14-4 0,3 5 0,-12-5 0,1 4 0,-5-9 0,-34 9 0,3-3 0,-37 4 0,13 0 0,-17 0 0,-2 0 0,-9-7 0,0 5 0,0-12 0,10 6 0,-8 0 0,-2-5 0,15 6 0,4-1 0,28 2 0,1 0 0,10 5 0,-13-10 0,18 10 0,-7-9 0,10 9 0,-11-4 0,9 5 0,-25 0 0,17 0 0,-8 0 0,13 0 0,0 0 0,49 0 0,-22 0 0,49 0 0,-28 0 0,15 0 0,26 9 0,7 2 0,-30-8 0,1-1 0,36 12 0,0 0-472,9-13 472,-16 6 0,16-7 0,-17 0 0,-1 0 0,-19 0 0,-2 0 0,5 0 0,35 0 0,-58 0 0,0 0 0,0 0 0,28 0 0,-27 0 0,25 0 0,-40 0 472,30 0-472,-19 0 0,38 0 0,-30 0 0,37 0 0,-35 0 0,26 0 0,-31 0 0,23 0 0,-21 0 0,31 0 0,-31 0 0,14 0 0,-25 0 0,33 0 0,-26 0 0,28 0 0,-28 0 0,-6 0 0,4 0 0,30 0 0,-19 0 0,25 0 0,-34 0 0,0 0 0,0 6 0,35 1 0,-26 6 0,26 0 0,-42-6 0,23 5 0,-19-5 0,31 0 0,-25 5 0,18-5 0,-25 0 0,6-1 0,-17-1 0,17-3 0,-13 3 0,30-5 0,-30 0 0,13 0 0,-17 0 0,35 0 0,-27 0 0,26 0 0,-27 0 0,-6 0 0,13 0 0,5 0 0,-9 0 0,25 0 0,-31 0 0,13 0 0,-17 0 0,-6 0 0,4 0 0,1 0 0,2 0 0,14 0 0,-3 5 0,7-3 0,-8 8 0,-5-9 0,-6 10 0,10-4 0,-13-1 0,12-1 0,-21 0 0,9-4 0,-9 4 0,3-5 0,-5 0 0,0 0 0,1 0 0,6 0 0,1 0 0,20 0 0,-4 0 0,21 0 0,-14 0 0,14 0 0,11 0 0,-13 0 0,22 0 0,-40 0 0,6 0 0,-23 0 0,15 0 0,-13 0 0,32-5 0,-24-2 0,37-5 0,-28 5 0,27-5 0,-23 10 0,31-10 0,-27 4 0,45-5 0,-45 6 0,19 1 0,-17 0 0,5 4 0,-2-4 0,-8 0 0,-11 5 0,-7-4 0,-1 5 0,11 0 0,-14 0 0,6 0 0,-15 0 0,-5-5 0,-7-6 0,-25 4 0,14-4 0,-13 11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8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767 418 24575,'-65'0'0,"22"0"0,-12 0 0,7 0 0,9 0 0,-8 0 0,6 0 0,-10 0 0,-8 0 0,-7-6 0,9 4 0,8-4 0,2 0 0,14 4 0,3-4 0,12 6 0,1 0 0,15 0 0,30 0 0,2 0 0,40 0 0,-20 0 0,4 0 0,-1 0 0,2 0-492,18 0 0,1 0 316,-6 0 1,0 0 175,1 0 0,1 0 0,11 0 0,2 0-492,0 0 0,1 0 86,-1 0 1,1 0 405,4 0 0,1 0 0,-6 0 0,1 0 0,-2 4 0,3 1 0,14-1 0,0 2 0,-26 3 0,1 0 0,-3 0 0,4 0 0,-7-1 0,-10-3 0,-2 1 0,29 9 0,-4-2 0,-6-9-984,8 15 902,-43-18 82,15 11 0,-26-11 983,26 5-831,-23-6 831,0 0-164,6 0 164,-6 0-707,7 0-276,0 0 0,8 0 0,19 0 0,-5 0 0,13-7 0,-17 0 0,34-8 0,-26 7 0,-10 3 0,-1 3 0,7 2 0,5 0 0,-19 0 0,0 0 0,-6 0 0,56 0 0,-37 0 0,39 0 0,-42 0 0,-1 0 0,1 0 0,17 0 0,-27 0 0,31 0 0,-55 0 0,16 0 0,-29 0 0,-4-5 0,-18-7 0,-20-16 0,-27-10 0,-21-9-421,-9 6 421,9 3 0,-15 5 0,4 9 0,35 10 0,-1 3 0,2 5 0,-3 2 0,-25-1 0,1 2-492,25 3 0,1 0 98,-22 0 1,2 0 393,-24 0-492,26 9 0,0 2 273,-19 1 219,23 3 0,5 3 0,13-4 196,-4 5-196,17-6 0,-43 12 0,32-9 0,-40 4 0,49-9 0,-6-9 0,8 4 0,-26 6 0,20-9 983,-37 20-291,38-14 291,-12 4-633,23-2-159,3-4-191,6-1 0,1 4 0,10-4 0,7 0 0,42-2 0,11-4 0,30 0 0,10 0 0,-38 4 0,2 0-492,4-3 0,2 0 456,10 7 1,2 0-457,6-2 0,2-1 27,12 1 1,3-1 464,5 0 0,4-1 0,-27-4 0,2 0 0,0 0 0,-2 0 0,0 0 0,9 0 0,-1 0 0,12 0 0,2 0 0,-2 0 0,-9 0 0,3 0 0,-8 0 0,7 0-246,8 0 0,10 0 0,-4 0 0,-16 0-246,-12 0 0,-10 0 198,-6 0 0,-1 0 294,-7 0 0,2 0 0,10-3 0,-1-1 0,25-5 0,-21 2 0,-1-1 0,9 0 811,2-5-811,-27 12 983,-8-11-243,-7 11 243,16-11 0,-20 5 0,20 0-942,-23-4-41,13 4 0,2-6 0,18 6 0,1-6 0,17 11 0,-17-4 0,17 6 0,-25-6 0,23 5 0,-39-5 0,7 6 0,-21 0 0,-9 0 0,5 0 0,-50 0 0,-6 0 0,-9 0 0,-7 0 0,-1 1 0,-3-2-492,-9-10 0,-3-3 144,-5-1 1,1-2 347,16-4 0,0-3 0,-13-4 0,1 2 0,18 12 0,0 0 0,-15-8 0,0 1 0,17 15 0,-1 1 0,-15-8 0,1 2 0,-19 10 0,32-3 0,2 0 0,-14 4 0,-10 0 0,22 6 0,-20 2 0,24 5 0,0-5 0,-1-1 0,-10 0 983,-38 0-287,49-1-696,-33 2 0,19 6 0,-29 0 0,41-1 0,1-6 0,25 4 0,8-10 0,20 4 0,20-5 0,26-7 0,19-2 0,18-6-419,-36 6 0,1 1 419,4-1 0,2 1 0,10 3 0,2 0 0,-3-3 0,6 0 0,5 3 0,8 2 0,-3 0-492,9-2 0,5-1 427,-11 0 1,12-2 0,0 1-1,-8 0-263,-13 2 0,-5 1 0,3-1 82,0-2 0,6-2 0,-1 1 0,-6 1-122,27 1 0,-3 0 368,-22 0 0,2 0 0,-4 2-492,10 2 0,-3 2 347,12-4 1,-4 0 451,-31 4 1,-1 0-308,12 0 0,-2 0 0,20 0 0,-26 0 0,-3 0 0,-4 0 983,12 0-952,-33 0-31,16 6 0,-20-5 983,54 10 0,-33-3 0,35-1 0,-18-1-487,-7-6-496,15 0 0,-11 0 0,1 0 0,28 0-288,-23 0 0,-2 0 288,1 0 0,6 0 0,-15-6 0,-1-1 0,0 0 0,4-3 0,33-8 0,-69 17 0,-4-5 0,-12 6 576,-44 11-576,-6-2 0,-52 11 0,37-15 0,-3-1-492,-5 0 0,-2-1 269,-6-3 1,-9 0 222,3 0 0,-12 0 0,-1 0 0,8 0 0,13 0 0,6 0 0,-5 0 0,-33 0 0,-6 0 0,18 0 0,33 0 0,11 0 0,-4-6 0,9 5 0,9-5 0,-8 6 0,11 0 0,-12 0 0,16 0 983,-17 0-537,6 0-446,-32-6 0,30 4 0,-28-4 0,42 6 0,-17 0 0,28 0 0,9 0 0,26 0 0,36-7 0,11 5 0,-18-2 0,4 1-464,1 2 1,1 2 463,4-1 0,2 0 0,9 0 0,2 0 0,6 0 0,-1 0 0,-13 0 0,-1 0-219,3 0 0,-4 0 219,13 0 0,-27 0 0,-13 0 905,-20 0-905,-15 0 0,-45 0 0,-22 0 0,6 0 0,-6 0-62,-3 0 1,-7 0 61,-4 0 0,-8 0 0,3 0 0,16 0 0,3 0 0,-5 0 0,-27 0 0,-7 0 0,11 0 0,7 0 0,7 0 0,-10-1 0,6 2 0,30 1 0,4 3 0,-39 8 0,33 2 0,12 3 0,30-7 0,16-6 0,23 0 0,22-5 0,29 0 0,-29 0 0,2 0-244,5 0 1,1 0 243,11 0 0,0 0 0,-11 0 0,2 0 0,35 0 0,0 0 0,-41 0 0,-1 0 0,27 0 0,-5 0 0,-14 0 0,1 0 0,-34 0 0,1 0 0,-31 0 0,-29 0 983,-30 0-940,-13 0 1,-5 0-44,28 0 0,-2 0 0,-16 0 0,-9 0 0,11 0 0,-25 0 0,21 0 0,2 0 0,-7 0 0,0 6 0,23 0 0,7 6 0,34 0 0,12-7 0,37 0 0,16 2 0,34 2 0,3 7-492,-35-8 0,2 1 480,1 3 0,-1 1 12,-5-4 0,1 0-54,6 4 1,2-1 53,8 1 0,0-2 0,-7-2 0,-1 1 0,4-2 0,-4 0 0,16-1 0,-2-7 0,-21 0 0,37 0 0,-37-6 0,-4-4 0,1-1 0,22-7 0,-17-2 0,0 1 0,26 7 0,12-19 0,-33 28 983,-3-8-964,-25 11 94,9 0-113,-8 0 0,3 0 0,-5 0 0,-1 0 0,-4 0 0,56 0 0,-38 0 0,33 0 0,-39 5 0,-6-3 0,0 4 0,34-6 0,-27 0 0,21 5 0,-23-4 0,-5 4 0,8 1 0,24-4 0,-19 9 0,45-9 0,-45 3 0,19 1 0,-25-4 0,35 3 0,-26-5 0,36 0 0,-49 0 0,13 0 0,-23 0 0,13 0 0,-13 0 0,47 0 0,-31 0 0,41 0 0,-41 0 0,13 0 0,-5 0 0,18 0 0,-9 0 0,1 0 0,-12 6 0,2-4 0,-7 9 0,1-9 0,-6 4 0,-5-6 0,0 0 0,23 5 0,-10-3 0,30 9 0,-16-9 0,0 4 0,-4 0 0,36-5 0,-24 6 0,-3-7 0,-3 0 0,-6 0 0,25 0 0,-31 0 0,33 0 0,-27 0 0,25 0 0,-31 0 0,18 0 0,-16 0 0,9 0 0,-27 0 0,6 4 0,-20-2 0,3 7 0,-12-3 0,1 5 0,-1-1 0,-4-4 0,-1-1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53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1 523 24575,'73'0'0,"-1"0"0,5 0 0,-5 0 0,-2 0 0,-10 0 0,-5 0 0,1 0 0,20 0 0,24 0 0,-51 0 0,5 0 0,-5 0 0,11 0 0,-11 0 0,1 0 0,-11 0 0,-7 0 0,5 0 0,17 5 0,-17-4 0,15 4 0,-28-5 0,-1 0 0,1 0 0,4 0 0,-3 0 0,21 6 0,-11-5 0,22 4 0,-8 1 0,11-5 0,5 0 0,-13 6 0,0 0 0,18-6 0,1 0 0,-3 7 0,-5 0 0,13-6 0,-6 5 0,13 2 0,-9-1 0,-20-6 0,0-1 0,10 6 0,8 2 0,-9-3 0,34-4 0,-17 12 0,-2-8 0,-32 2 0,-14-3 0,-22-5 0,1 5 0,0-4 0,5 4 0,9 0 0,7-3 0,15 10 0,2-11 0,8 12 0,34-5 0,-17 0 0,-10-2 0,-1 0 0,11 2 0,-10-1 0,-3 1 0,-3 0 0,31-1 0,-48-7 0,-1 0 0,-10 0 0,-7 0 0,-5 0 0,-3 0 0,-4 0 0,-1 0 0,1 0 0,0 0 0,12 0 0,29 0 0,10 0 0,-4 0 0,3 0 0,24-7-223,-29 7 1,-1-2 222,22-12 0,-9 6 0,-2-7 0,-17 2 0,1 0 0,17-4 0,-8 3 0,-1 2 0,3-3 0,5 8 0,-19-5 0,3 4 0,-15 1 445,0-4-445,-18 10 0,-11-8 0,-2 3 0,-4-10 0,-27-12 0,-14-8 0,-32-19 0,12 15 0,-14-13 0,22 16 0,-14-1 0,8 1 0,17 16 0,-3 7 0,25 4 0,-9 9 0,10-4 0,-33 5 0,7 0 0,-10 0 0,-4 0 0,-27 0-337,30 0 1,-2 0 336,-38 0 0,22 0 0,-3 0 0,16 0 0,-3 0 0,-10 0 0,-8 0 0,8 0 0,11 0 0,0 0 0,-9 0 0,-7 0 0,10 0 0,16 0 0,3 0 0,-27-3 0,2-2 0,-14-4 0,7-3 0,-3-2 0,28 5 0,-2-1 0,-6 0 0,-6-2 0,5 1 0,5 2 0,3 0-492,-12-7 0,1 1 0,19 9 0,0 0 0,-12-8 0,3 1-492,-2 9 0,-15-8 0,59 12 0,11 4 0,16 11 1967,4-8-539,13 12-110,-4-12-334,50 11 0,-22-3 983,40 11 0,-26-10 0,24 22 0,3-18-492,-32 0 1,1 1-68,-10-7 1,0-2-425,10 6 0,-1-1 0,32 9 0,-35-13 0,4-1 0,12 0 0,1 0 0,-14-3 0,4 1 0,8 0 0,8 0 0,-10 1 0,-16-2 0,-2-1 0,28 1 0,-5-2 0,-7 0 0,-2-7 0,-10 0 0,19 0 0,-22 0 0,19 0 0,-31 0 983,16 0-946,-15 0-37,8 0 0,-18 0 0,5 0 0,-4 0 0,40 11 0,-25-8 0,43 15 0,-54-17 0,17 11 0,-21-11 0,16 5 0,1-6 0,1 0 0,4 0 0,28 0 0,-18 0 0,6 0 0,2 0 0,6 0 0,-14 0 0,1 0 0,23 0 0,-18 0 0,1 0 0,-19 0 0,4 0 0,17 0 0,9 0 0,-9 0 0,-18 0 0,-1 0-413,38 0 1,-2 0 412,-12 0 0,7 0 0,-18 0 0,3 0 0,1 0 0,13-7-311,-12 7 0,-2-2 311,6-12 0,0 13 0,0-13 0,-10 9 0,2 1 0,14-4 0,-19 4 0,-3 1 0,-5 3 0,18 0 799,-12-6-799,21 4 0,-32-4 0,23 6 648,-30 0-648,12-6 0,-24 4 0,16-3 0,-13 5 0,8 0 0,-13 0 0,1 0 0,-6 0 0,51 0 0,-34 0 0,35 0 0,-38 0 0,0 0 0,0 0 0,35 0 0,-18 0 0,19 0 0,-28 0 0,0 0 0,-6 0 0,6 0 0,0 0 0,2 0 0,9 0 0,-9 0 0,15 0 0,-12 0 0,22 0 0,-6 0 0,9 0 0,20 0 0,-46 0 0,1 0 0,4 0 0,1 0 0,4 0 0,-1 0 0,-4 0 0,1 0 0,11 0 0,0 0 0,-16 0 0,2 0 0,17 0 0,0 0 0,-18 0 0,0 0 0,13 0 0,4 0 0,14 0 0,0 0-492,-22 0 0,-1 0 0,13 0 0,-4 0 366,8-7 126,5-1 0,-30 0 0,46-4 0,-51 5 0,25-1 0,-33 3 983,-8 5 0,5 0-855,-1 0-128,-3 0 0,19 0 0,-9 0 0,33 0 0,-14 0 0,12 0 0,-18 6 0,36 13 0,-35-8 0,13 12 0,-41-22 0,-12 4 0,0-1 0,-1-2 0,-5 2 0,-1-4 0,1 0 0,19 0 0,7 7 0,28-6 0,-5 9 0,2 1 0,19-1-457,-5 1 0,-2 2 457,-1 2 0,-19-7 0,-1 1 0,18 6 0,-19-7 0,-1-1 0,-2 1 0,12-2 0,-45-6 0,-5 0 0,-1 0 914,1 0-914,-1 0 0,7 0 0,1 0 0,6 0 0,-1 0 0,8 0 0,-6 0 0,13 0 0,-6 0 0,21 5 0,-23-3 0,8 8 0,-27-4 0,-1-1 0,1 5 0,0-9 0,-6 9 0,9-9 0,-7 4 0,8-5 0,7 5 0,-3-4 0,3 4 0,-5-5 0,-7 0 0,1 0 0,-1 0 0,1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29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30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1833 508 24575,'-66'0'0,"-11"0"0,27 0 0,-4 0 0,-5 0 0,-2 0-492,-15 0 0,2 0 140,20 0 1,2 0 351,-1 0 0,1 0-984,-44 0 0,20 0 0,-5 0 0,64 0 0,18-11 231,25 8 753,30-23 0,14 8 0,9-13 0,-1 7 0,6-7 0,-13 8 288,-25 7 0,4-1-288,13-5 0,-4 1 0,9 0 491,-17 3 1,-7 5 491,-24 11 0,5-4 0,-77-1 0,-14-3-492,-14 1 1,-11 0-984,6-1 0,-3 0 164,15 3 0,-4-1 0,0 1 272,0 0 0,-1-1 0,4 1 56,-17-3 0,1 0-328,22 3 0,0 1 0,5-1 55,1-2 1,4 0 272,-6 0 0,0 0 0,12 2 0,5-1 0,-1 0 0,15 3 0,79 4 0,33 2-230,-10-1 1,7 0 229,15 0 0,11 0 0,3 0 0,-18 0 0,3 0 0,-2 0 0,-8 0 0,20 0 0,-7 0 0,-27 0 0,1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00:52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1 236 24575,'38'0'0,"-1"0"0,-6 0 0,5 0 0,-9 0 0,12 0 0,-17 0 0,43 0 0,-24 0 0,19 0 0,-27 0 0,-6 0 0,-1 0 0,0 0 0,1 0 0,16 0 0,-19 0 0,18 0 0,-28 0 0,10 0 0,-10 0 0,28 0 0,-18 0 0,13 0 0,-19 0 0,-6 0 0,0 0 0,5 0 0,-4 0 0,4 0 0,-6 0 0,1 0 0,11 0 0,-8 0 0,27 0 0,-19 0 0,15 0 0,-12 0 0,5 0 0,-9 0 0,13 0 0,-20 0 0,15 0 0,-17 0 0,17 0 0,-15 0 0,14 0 0,-16 0 0,4 0 0,-5 0 0,5 0 0,-4 0 0,4 0 0,-6 0 0,0 0 0,1 0 0,0 0 0,0 0 0,6 0 0,2 0 0,25 0 0,-13 0 0,40 0 0,-39 0 0,20 0 0,-19 0 0,6 0 0,-3 0 0,12 0 0,-26 0 0,14 0 0,-17 0 0,23 0 0,-12 0 0,12 0 0,-17 0 0,1 0 0,-1 0 0,24 0 0,-18 0 0,11 0 0,-18 0 0,-5 0 0,-1 0 0,23 0 0,-18 0 0,20 0 0,-18 0 0,6 0 0,3 0 0,10 0 0,-8 6 0,20-5 0,-18 5 0,16 1 0,-12-6 0,28 6 0,-12 0 0,-4-7 0,0 1 0,6 6 0,19-7 0,-36 7 0,37-6 0,-35 6 0,34-7 0,-52 0 0,13 0 0,-12 0 0,16 6 0,-22-5 0,25 5 0,-25-6 0,15 0 0,-18 0 0,28 0 0,-29 0 0,41 0 0,-43 0 0,19 0 0,-16 0 0,18 0 0,-9 0 0,15 0 0,-17 0 0,-2 0 0,0 0 0,0 0 0,3 0 0,15 0 0,-13 0 0,15 0 0,-17 0 0,30 0 0,-26 0 0,25 0 0,-29 0 0,6 0 0,0 0 0,18 0 0,-13 0 0,11 0 0,-23 0 0,-1 0 0,0 0 0,31 0 0,-15 0 0,36 0 0,-31 0 0,0 0 0,-13 0 0,11 0 0,-13 0 0,40-7 0,-39 6 0,28-6 0,-26 7 0,40-6 0,-24 4 0,32-4 0,-38-1 0,7 6 0,0-13 0,41 6 0,-29-1 0,19 3 0,-42-1 0,23 5 0,-14-4 0,41 6 0,-43 0 0,34 0 0,-34 0 0,7 0 0,-14 0 0,7 0 0,-2 0 0,28-7 0,-26 6 0,15-6 0,-20 7 0,37 0 0,-28-6 0,7 5 0,-1 0 0,-6-5 0,28-1 0,-44 6 0,15-6 0,-27 7 0,11 0 0,-16 0 0,1 0 0,14 0 0,41 0 0,-3 0 0,24 0 0,-23 0 0,-23 0 0,0 0 0,33 0 0,-18 0 0,1 0 0,13 0 0,12 0 0,-37 0 0,26 0 0,-37 0 0,46 0 0,-56 0 0,47 0 0,-40 0 0,15 0 0,-13 0 0,22 0 0,-14 0 0,3 0 0,2 0 0,6 0 0,21-6 0,-21 4 0,32-4 0,-29 6 0,19 0 0,-42 0 0,-13 0 0,14 0 0,17 0 0,-18 0 0,17 0 0,-32 0 0,8 0 0,-6 0 0,37 0 0,-24 6 0,38 2 0,-41 0 0,8 4 0,-12-10 0,-1 9 0,3-9 0,-6 9 0,-10-10 0,-3 5 0,-5-6 0,-1 0 0,1 0 0,0 0 0,-1 0 0,15 0 0,-4 0 0,75 0 0,-38 0 0,-5 0 0,2 0 0,7 0 0,0 0 0,-17 0 0,22 0 0,-42 0 0,16 0 0,-30 0 0,0 0 0,0 5 0,18 2 0,0 0 0,65 12 0,-31-16 0,-14 8 0,1-1 0,22-8 0,20 5 0,-22-7 0,28 6 0,-51-4 0,7 4 0,-14-6 0,7 0 0,-10 0 0,27 0 0,-34 0 0,15 0 0,-20 0 0,24 0 0,-18 0 0,25 0 0,-21 0 0,7 0 0,1 0 0,-1 0 0,20 0 0,-7 0 0,9 0 0,-13 0 0,28 0 0,-9 0 0,-15 0 0,1 0 0,21 0 0,7 6 0,-38 1 0,-1 6 0,-20 0 0,-1 5 0,1-3 0,-2 7 0,-4-8 0,-3-2 0,-5-2 0,0-3 0,-1-1 0,0-1 0,0-5 0,0 0 0,7 0 0,10 0 0,0 0 0,13 0 0,-12 0 0,12 0 0,-13 0 0,18 0 0,-23 0 0,13 0 0,-16 0 0,0 0 0,5 0 0,18 0 0,-11 0 0,37 0 0,-38 0 0,15 0 0,-12-6 0,40-9 0,-29 5 0,28-9 0,-47 18 0,0-11 0,-6 11 0,4-11 0,-26 11 0,-21-4 0,-14 5 0,-18 0 0,-16 0 0,11 0 0,-22 0 0,19-7 0,0-2 0,0 0 0,-29-12 0,22 10 0,10 0 0,0-1 0,-11-4 0,-12 6 0,31 3 0,-4 7 0,17 0 0,-18 0 0,27 0 0,-2 0 0,14 0 0,-1 0 0,6 0 0,45 0 0,-7 0 0,36 0 0,-19 0 0,41-6 0,1 4-411,-31-1 1,1 0 410,6 2 0,-3 2 0,14-1 0,-15-1 0,5 2 0,14 2 0,0 2 0,-14-1 0,3 2 0,14 2 0,9 2 0,-8-1-438,-14 2 1,-2-1 437,29 4 0,-1-1 0,-35-3 0,-2-1 0,20-4 0,0 0 0,-21-1 0,2 0 0,31-3 0,-1-2 0,10 1 0,-38 0 0,-1 0 783,17 0-783,-18 0 0,0 0 0,11 0 0,33 0 0,-56 0 0,-7 0 0,-2 0 913,-2 0-913,-11 0 0,2 0 0,-11 0 0,-5-6 0,3 0 0,7-6 0,-2 5 0,7-4 0,-10 10 0,0-4 0,-46 5 0,1 0 0,-43 0 0,13-15 0,13 14 0,-1-1 0,-31-20 0,16 20 0,0 2 0,-23-7 0,37 6 0,0 2 0,-33-1 0,0 0 0,-1 0 0,25 0 0,-1 0 0,-33 0 0,19 0 0,1 0 0,-7-7 0,30 7 0,2-2 0,-13-12 0,-19 12 0,23-11 0,-18 11 0,39-10 0,-1 10 0,24-9 0,3 5 0,12-5 0,24-2 0,-7 1 0,29 5 0,-10-6 0,7 12 0,28-6 0,-12 7 0,24 0 0,12 0 0,-3 0 0,-33 0 0,3 0-492,-2 0 0,1 0 290,8 0 1,0 0 201,-11 0 0,0 0 0,15 0 0,-1 0 0,-20 0 0,-2 0-308,11 0 0,0 0 308,-6 0 0,0 0 0,0 0 0,0 0 0,44 0 0,-27 4 0,1 0 0,24-3 0,-30 7 0,0 0 0,18-7 0,-19 10 0,2 2 0,29-2 0,-11 2 0,0-1 0,-33-7 0,0 0 0,39 2 0,1 1 0,-37-3 0,-1 0 0,25 0 0,-4 0 0,2 2 0,-20-7 0,-3 0 0,7 7-96,24-6 96,-55 6 0,0-7 0,-19 0 983,0 0-631,-6 5 305,4-4-657,-4 4 107,6-5-107,5 6 0,20-5 0,9 12 0,21-4 0,5-2 0,10 4 0,-7-4 0,-2 0 0,-8 0 0,-1-5 0,-3 5 0,3-1 0,-14-4 0,8 10 0,-37-10 0,3 3 0,-13-5 0,0 0 0,1 0 0,-1 0 0,0 0 0,54 0 0,-26 0 0,51 0 0,-44 0 0,6 0 0,-16 0 0,-4 0 0,-12 0 0,2 0 0,-9 0 0,4 0 0,-11-5 0,-1-24 0,-5-2 0,6-21 0,3-1 0,-1 15 0,-1-12 0,-7 22 0,0-5 0,0 13 0,-5 8 0,-2 6 0,-11 6 0,5 0 0,-18 0 0,16 0 0,-20 0 0,20 0 0,-9 0 0,6 0 0,5 0 0,-11 0 0,-15 0 0,-19 0 0,-20 0 0,26 0 0,-4 0 0,-24 0 0,-3 0 0,16 0 0,-3 0 0,-3 0 0,-5 0 0,7 0 0,14 0 0,3 0 0,-18 0 0,7 0 0,15 0 0,-9 0 0,41 0 0,-18 0 0,19 0 0,-10 0 0,-8 0 0,-17 0 0,-12 0 0,-2 0 0,-17 0 0,7 0 0,17 0 0,6 0 0,39-5 0,3-1 0,16-5 0,7-1 0,7 0 0,7 5 0,-6 1 0,4 6 0,-4 0 0,6 0 0,1 0 0,35 0 0,-11 0 0,27-1 0,8 2 0,-29 3 0,2 1-492,39 0 0,3 1 0,-24 3 0,0 2 164,-5 0 0,5 2 0,-6-2-164,-3 0 0,-2 0 0,15 2 0,-9-1-492,-28-5 0,-16-7 550,-10 0 434,-16 0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6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11357 141 24575,'-51'0'0,"0"0"0,-1 0 0,0 0 0,-2 0 0,-2 0-492,-3 0 0,-4 0 0,-12 0 0,-3 0 0,7 0 0,-2 0 397,-23 0 0,-1 0-397,11 0 0,0 0 164,15 0 0,-2 0 0,1 0 201,-23 0 0,1 0-221,-5 0 0,1 0 348,6 0 0,2 0 0,-2 0 0,-2 0-328,24 0 0,-3 0 0,1 0 0,-1 0 0,0 0 0,0 0 274,-5 0 0,0 0 0,0 0 54,0 0 0,0 0 0,-1 0 0,-7 0 0,0 0 0,2 0 0,-16 0 0,4 0 0,-2 0 0,5 0 491,31 0 1,2 0-450,-9-1 1,1 2-43,-27 6 0,33-4 0,3 3 0,-17 10 0,-20 2 983,18-2-492,2-7 1,-2 0-437,29 0 0,-3-1-55,-18-1 0,-8-1 0,6 0 0,8 3 0,2 1-492,-24-1 0,1 0 0,29 0 0,2 1 0,1-2 0,-4 2 983,-21 3 1,-2 0-409,13-2 0,-1-1-83,-27 4 0,3-1 0,37-3 0,2-2-285,-19 2 1,2 0 284,-23 7 0,34-7 0,-4-1 0,-16 1 0,-1-2 0,19-2 0,0-2 0,-14 1 0,2-2 0,18-3 0,3 0 0,-36 8 0,36-7 0,-3 0 0,-7 2 0,-1 1 0,7 0 0,-4 1 0,-6-2 0,-5 0 0,4 2 0,3 4 0,1 1 0,-16-1 0,1 1 0,19-1 0,2 0 0,-9 1 0,-1-1 0,-2 2 0,-6-2 0,2-4 0,-6-1 0,5-1 0,-10 2 0,2-1 327,11-3 1,-2-2 0,2 1 163,-15 0 1,5 0-152,15 0 1,1 0-833,-8 0 0,1 0 0,15 0 0,0 0 369,-5 0 1,-1 0 122,-5 0 0,2 0 0,14 0 0,2 0 0,-5 0 0,2 0 0,-33 0 0,11-7 0,2-2 0,22 1 0,1 0 0,-23-8 0,-19 0 0,31 7 0,15-4 0,-6 5 588,9 0-588,7-5 983,8 12 0,3-5 0,11 1 0,-11 3 0,12-3 0,-12 5-485,5-6-498,-7 4 0,-7-3 0,6 5 0,-25-7 0,14 5 0,-16-4 0,11 6 0,1 0 0,7 0 0,-6 0 0,14 0 0,-12-6 0,19-1 0,-3 0 0,17-4 0,2 5 0,5-6 0,5 0 0,2 1 0,4-1 0,-4 0 0,-2-7 0,-5 6 0,0-12 0,0 11 0,0-11 0,0 11 0,0-10 0,0 10 0,0-5 0,-12 1 0,-2 4 0,-7-11 0,-16 4 0,13-6 0,-7 7 0,6 1 0,11 7 0,-5 5 0,13-4 0,-5 9 0,42-3 0,-16 5 0,32 0 0,-13 0 0,2 0 0,15 0 0,7 0 0,31 0-427,-22 3 1,1 2 426,28 4 0,0 0 0,-9-1 0,-34-7 0,1-2 0,44 1 0,1 0 0,-46 0 0,0 0 0,35 0 0,-36 0 0,3 0 0,13 0 0,1 0 0,-10 0 0,1 0-492,27 0 0,-1 0 292,-27 0 0,-1 0 200,15 0 0,1 0 0,-10 0 0,-3 0 0,-5 0 0,2 0 0,20 0 0,4 0 0,-3 0 0,0 0 0,9 4 0,-1 1 0,-4-1 0,-3 2 0,-19 3 0,0 1 0,13-1 0,0-1 0,-20-2 0,0-2 0,14 0 0,-2 0 0,19 3 0,-24 2 0,1-1 0,33 4 0,-34-1 0,0 0 0,24-1-984,0-1 0,-9-1 0,-4-8 0,-17 0 0,8 0 0,-17 0 0,2 0 0,-14 0 1967,-8 0 0,8 0 0,10-7 0,10-2 0,19-8 0,13 0-492,-31 3 1,1 1-1,-6 7 1,2 0-1,21-13 1,-1 2-210,12 12-282,-18-4 0,11-3 0,-6 4 0,-10 6 0,-1 1 0,38-4 0,0 0 0,-29 4 0,-4 2 0,-8-1 0,-1 0 0,5 0 0,0 0 0,-5 0 0,-2 0 0,45 0 0,-13 0 0,-22 0 0,-12 0 0,-16 0 0,-9 0 0,-2 0 0,-12 0 0,6 0 980,-8 0-980,-66-15 0,16 4 0,-12-1 0,-5-1 0,-19-3 0,-10 6 0,-1 3 0,11 6 0,-1 2 0,-16-1 0,6 0 0,0 0 0,-6 0 0,33 3 0,-4 2 0,-12-1 0,-1 2 0,10 4 0,0-1-492,-11-3 0,1-1 0,13 0 0,4-1-293,-30-4 785,5 0 0,29 0 0,10 0 0,6 0 0,4 0 0,1 0 0,-16 0 0,-25 0 0,5 0 0,14 3 0,1 1 0,-4-3 983,-5 6 0,30-1-196,14-4-787,2 9 0,11-10 0,2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1 223 24575,'0'47'0,"0"-8"0,0-14 0,0-9 0,0-4 0,5-6 0,5-1 0,3-5 0,2 0 0,-4 0 0,1 0 0,-1-5 0,0 3 0,1-8 0,-1 9 0,1-10 0,-1 9 0,1-3 0,0 5 0,0 0 0,6 0 0,2 0 0,14 0 0,-6 0 0,22 0 0,7 0 0,0 0 0,14 0 0,-25 0 0,6 0 0,-16 0 0,-2 0 0,-8 0 0,-6 0 0,-2 0 0,-6 0 0,0 0 0,0 0 0,-1 0 0,1 0 0,0 0 0,0 0 0,6 0 0,2 0 0,6 0 0,1 0 0,-1 0 0,0 0 0,0 6 0,1-5 0,-1 11 0,0-11 0,1 11 0,-1-10 0,0 3 0,-6 1 0,17 1 0,-21 0 0,21-2 0,-24-5 0,12 0 0,-5 0 0,6 0 0,-6 0 0,5 6 0,2-4 0,1 4 0,6-1 0,0-3 0,2 10 0,7-10 0,-7 10 0,5-10 0,-5 3 0,7 2 0,-7-6 0,6 6 0,-14-7 0,6 0 0,0 0 0,-6 6 0,13-5 0,-13 5 0,14-6 0,-14 6 0,6-5 0,0 5 0,-6 0 0,6-5 0,0 5 0,-6-6 0,6 0 0,4 6 0,-1-5 0,2 5 0,-5-6 0,-7 0 0,-1 0 0,0 0 0,8 0 0,-6 0 0,14 0 0,5 0 0,-1 0 0,9 0 0,-19 0 0,25 0 0,-21 0 0,34 0 0,-35 0 0,14 0 0,-25 0 0,14 0 0,-14 0 0,25 0 0,-14 0 0,8 0 0,6 0-984,-22 0 0,22 0 0,-25 0 0,14 0 0,-14 0 0,6 0 104,12 0 880,-15 0 983,26 0 0,-34 0 0,13 0 0,-22 0 0,4 0 0,-6 0-97,0 0-886,0 0 0,0 0 0,6 0 0,-5 0 0,12 0 0,-5 0 0,0 0 0,12 0 0,-10 0 0,12 0 0,-8 0 0,0 0 0,1-6 0,6 5 0,-4-5 0,5 6 0,-8 0 0,8 0 0,-6 0 0,6 0 0,0 0 0,-6 0 0,6 0 0,0 0 0,1 0 0,9 0 0,-8 0 0,5 0 0,-5 0 0,7 0 0,0 0 0,1 0 0,-9 0 0,7 0 0,2 0 0,2 0 0,14 0 0,23 0 0,-3 0 0,-29 0 0,1 0-518,33 0 518,-24 1 0,0-2 0,23-6 0,-6 2 0,0-1 0,6-4 0,-19 2 0,3-1 0,-12 4 0,-1-1 0,0-3 0,2 0 0,10-1 0,0 0 0,-10 1 0,-1 0 0,11-1 0,0 0 0,-11 1 0,1 0 0,24-2 0,-1 1 0,19-1 0,-27 2 0,0 0 0,-20 8 0,-3 0 0,7-6 0,1-2 0,4 3 0,0 2 0,-5-1 0,-2 0 0,1 0 0,0 1 0,0 0 0,0 0 0,44 2 0,-45-2 0,-1 0 0,35 4 0,8 0 0,0 0 0,-18 0 0,15 0 0,-18 0-42,0 0 42,-3 0 0,-9 0 0,0 0 0,19 0 0,-14 0 0,5 0 0,-12 0 517,-7 0-517,0 0 43,7 0-43,-15 0 0,15 0 0,-7 0 0,0 0 0,17 0 0,13 0 0,6 0 0,-39 0 0,1 0 0,44 0 0,-28 0 0,1 0 0,-16 0 0,2 0 0,42-3 0,0-2 0,-47 0 0,0 0 0,28 1 0,-1-2 0,11-9 0,-16 10 0,1 0 0,25-13 0,-26 10 0,12-1 0,-9 0 0,-14-1 0,-1 0-476,39-4 0,-2 2 476,2 1 0,-46 3 0,1 0 0,43 6 0,-24-10 0,2 0 0,-22 10 0,1 0 0,38-10 0,-1 1 0,6 9 0,-30-2 0,0 0 0,29 4 0,-33 0 0,0 0 0,-10 0 0,0 0 0,9 0 0,-1 0 0,24 0 0,-10 0 0,7 0 0,-16 0 0,17 0-452,-8 0 452,0 7 0,7 2 0,5 0 0,0-1 0,9-1 0,-10-5 0,-1 13 0,-28-10 0,-1-1 0,17 5 0,26 5 0,-45-12-984,30 13 0,-6-13 492,-20 6 0,3 1 0,-5-8 0,2 0 0,23 7 0,3 2 0,1-3 0,2-1 164,-20 0 0,1 2 0,-3 0-164,13 2 0,4 0 164,7 0 0,9 0 0,-12 0-164,-20 0 0,-3 0 164,5-3 0,5-1 0,-13 0 183,2 1 145,-27-7 983,-7 0 0,-3 0 0,2 0 0,9 0 0,7 0 0,0 0 0,9 0 0,-6 0 0,6 0 0,-9 0 0,1 0 0,-1 0-406,0 0-577,19 0 0,4 0 0,19-7 0,-33 2 0,5-1-492,34-12 0,6-1 0,-7 6 0,4 0 164,-14 0 0,4-1 0,-2 2 0,-15 4 0,-3 1 0,5-1 0,23-4 0,7-1 0,-7 0-164,5 1 0,-1-1 164,-5-3 0,6-1 0,-9 3-164,-7 6 0,-4 2 295,10-5 0,-6 2 1,9 9-1,-29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6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11357 141 24575,'-51'0'0,"0"0"0,-1 0 0,0 0 0,-2 0 0,-2 0-492,-3 0 0,-4 0 0,-12 0 0,-3 0 0,7 0 0,-2 0 397,-23 0 0,-1 0-397,11 0 0,0 0 164,15 0 0,-2 0 0,1 0 201,-23 0 0,1 0-221,-5 0 0,1 0 348,6 0 0,2 0 0,-2 0 0,-2 0-328,24 0 0,-3 0 0,1 0 0,-1 0 0,0 0 0,0 0 274,-5 0 0,0 0 0,0 0 54,0 0 0,0 0 0,-1 0 0,-7 0 0,0 0 0,2 0 0,-16 0 0,4 0 0,-2 0 0,5 0 491,31 0 1,2 0-450,-9-1 1,1 2-43,-27 6 0,33-4 0,3 3 0,-17 10 0,-20 2 983,18-2-492,2-7 1,-2 0-437,29 0 0,-3-1-55,-18-1 0,-8-1 0,6 0 0,8 3 0,2 1-492,-24-1 0,1 0 0,29 0 0,2 1 0,1-2 0,-4 2 983,-21 3 1,-2 0-409,13-2 0,-1-1-83,-27 4 0,3-1 0,37-3 0,2-2-285,-19 2 1,2 0 284,-23 7 0,34-7 0,-4-1 0,-16 1 0,-1-2 0,19-2 0,0-2 0,-14 1 0,2-2 0,18-3 0,3 0 0,-36 8 0,36-7 0,-3 0 0,-7 2 0,-1 1 0,7 0 0,-4 1 0,-6-2 0,-5 0 0,4 2 0,3 4 0,1 1 0,-16-1 0,1 1 0,19-1 0,2 0 0,-9 1 0,-1-1 0,-2 2 0,-6-2 0,2-4 0,-6-1 0,5-1 0,-10 2 0,2-1 327,11-3 1,-2-2 0,2 1 163,-15 0 1,5 0-152,15 0 1,1 0-833,-8 0 0,1 0 0,15 0 0,0 0 369,-5 0 1,-1 0 122,-5 0 0,2 0 0,14 0 0,2 0 0,-5 0 0,2 0 0,-33 0 0,11-7 0,2-2 0,22 1 0,1 0 0,-23-8 0,-19 0 0,31 7 0,15-4 0,-6 5 588,9 0-588,7-5 983,8 12 0,3-5 0,11 1 0,-11 3 0,12-3 0,-12 5-485,5-6-498,-7 4 0,-7-3 0,6 5 0,-25-7 0,14 5 0,-16-4 0,11 6 0,1 0 0,7 0 0,-6 0 0,14 0 0,-12-6 0,19-1 0,-3 0 0,17-4 0,2 5 0,5-6 0,5 0 0,2 1 0,4-1 0,-4 0 0,-2-7 0,-5 6 0,0-12 0,0 11 0,0-11 0,0 11 0,0-10 0,0 10 0,0-5 0,-12 1 0,-2 4 0,-7-11 0,-16 4 0,13-6 0,-7 7 0,6 1 0,11 7 0,-5 5 0,13-4 0,-5 9 0,42-3 0,-16 5 0,32 0 0,-13 0 0,2 0 0,15 0 0,7 0 0,31 0-427,-22 3 1,1 2 426,28 4 0,0 0 0,-9-1 0,-34-7 0,1-2 0,44 1 0,1 0 0,-46 0 0,0 0 0,35 0 0,-36 0 0,3 0 0,13 0 0,1 0 0,-10 0 0,1 0-492,27 0 0,-1 0 292,-27 0 0,-1 0 200,15 0 0,1 0 0,-10 0 0,-3 0 0,-5 0 0,2 0 0,20 0 0,4 0 0,-3 0 0,0 0 0,9 4 0,-1 1 0,-4-1 0,-3 2 0,-19 3 0,0 1 0,13-1 0,0-1 0,-20-2 0,0-2 0,14 0 0,-2 0 0,19 3 0,-24 2 0,1-1 0,33 4 0,-34-1 0,0 0 0,24-1-984,0-1 0,-9-1 0,-4-8 0,-17 0 0,8 0 0,-17 0 0,2 0 0,-14 0 1967,-8 0 0,8 0 0,10-7 0,10-2 0,19-8 0,13 0-492,-31 3 1,1 1-1,-6 7 1,2 0-1,21-13 1,-1 2-210,12 12-282,-18-4 0,11-3 0,-6 4 0,-10 6 0,-1 1 0,38-4 0,0 0 0,-29 4 0,-4 2 0,-8-1 0,-1 0 0,5 0 0,0 0 0,-5 0 0,-2 0 0,45 0 0,-13 0 0,-22 0 0,-12 0 0,-16 0 0,-9 0 0,-2 0 0,-12 0 0,6 0 980,-8 0-980,-66-15 0,16 4 0,-12-1 0,-5-1 0,-19-3 0,-10 6 0,-1 3 0,11 6 0,-1 2 0,-16-1 0,6 0 0,0 0 0,-6 0 0,33 3 0,-4 2 0,-12-1 0,-1 2 0,10 4 0,0-1-492,-11-3 0,1-1 0,13 0 0,4-1-293,-30-4 785,5 0 0,29 0 0,10 0 0,6 0 0,4 0 0,1 0 0,-16 0 0,-25 0 0,5 0 0,14 3 0,1 1 0,-4-3 983,-5 6 0,30-1-196,14-4-787,2 9 0,11-10 0,2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1 223 24575,'0'47'0,"0"-8"0,0-14 0,0-9 0,0-4 0,5-6 0,5-1 0,3-5 0,2 0 0,-4 0 0,1 0 0,-1-5 0,0 3 0,1-8 0,-1 9 0,1-10 0,-1 9 0,1-3 0,0 5 0,0 0 0,6 0 0,2 0 0,14 0 0,-6 0 0,22 0 0,7 0 0,0 0 0,14 0 0,-25 0 0,6 0 0,-16 0 0,-2 0 0,-8 0 0,-6 0 0,-2 0 0,-6 0 0,0 0 0,0 0 0,-1 0 0,1 0 0,0 0 0,0 0 0,6 0 0,2 0 0,6 0 0,1 0 0,-1 0 0,0 0 0,0 6 0,1-5 0,-1 11 0,0-11 0,1 11 0,-1-10 0,0 3 0,-6 1 0,17 1 0,-21 0 0,21-2 0,-24-5 0,12 0 0,-5 0 0,6 0 0,-6 0 0,5 6 0,2-4 0,1 4 0,6-1 0,0-3 0,2 10 0,7-10 0,-7 10 0,5-10 0,-5 3 0,7 2 0,-7-6 0,6 6 0,-14-7 0,6 0 0,0 0 0,-6 6 0,13-5 0,-13 5 0,14-6 0,-14 6 0,6-5 0,0 5 0,-6 0 0,6-5 0,0 5 0,-6-6 0,6 0 0,4 6 0,-1-5 0,2 5 0,-5-6 0,-7 0 0,-1 0 0,0 0 0,8 0 0,-6 0 0,14 0 0,5 0 0,-1 0 0,9 0 0,-19 0 0,25 0 0,-21 0 0,34 0 0,-35 0 0,14 0 0,-25 0 0,14 0 0,-14 0 0,25 0 0,-14 0 0,8 0 0,6 0-984,-22 0 0,22 0 0,-25 0 0,14 0 0,-14 0 0,6 0 104,12 0 880,-15 0 983,26 0 0,-34 0 0,13 0 0,-22 0 0,4 0 0,-6 0-97,0 0-886,0 0 0,0 0 0,6 0 0,-5 0 0,12 0 0,-5 0 0,0 0 0,12 0 0,-10 0 0,12 0 0,-8 0 0,0 0 0,1-6 0,6 5 0,-4-5 0,5 6 0,-8 0 0,8 0 0,-6 0 0,6 0 0,0 0 0,-6 0 0,6 0 0,0 0 0,1 0 0,9 0 0,-8 0 0,5 0 0,-5 0 0,7 0 0,0 0 0,1 0 0,-9 0 0,7 0 0,2 0 0,2 0 0,14 0 0,23 0 0,-3 0 0,-29 0 0,1 0-518,33 0 518,-24 1 0,0-2 0,23-6 0,-6 2 0,0-1 0,6-4 0,-19 2 0,3-1 0,-12 4 0,-1-1 0,0-3 0,2 0 0,10-1 0,0 0 0,-10 1 0,-1 0 0,11-1 0,0 0 0,-11 1 0,1 0 0,24-2 0,-1 1 0,19-1 0,-27 2 0,0 0 0,-20 8 0,-3 0 0,7-6 0,1-2 0,4 3 0,0 2 0,-5-1 0,-2 0 0,1 0 0,0 1 0,0 0 0,0 0 0,44 2 0,-45-2 0,-1 0 0,35 4 0,8 0 0,0 0 0,-18 0 0,15 0 0,-18 0-42,0 0 42,-3 0 0,-9 0 0,0 0 0,19 0 0,-14 0 0,5 0 0,-12 0 517,-7 0-517,0 0 43,7 0-43,-15 0 0,15 0 0,-7 0 0,0 0 0,17 0 0,13 0 0,6 0 0,-39 0 0,1 0 0,44 0 0,-28 0 0,1 0 0,-16 0 0,2 0 0,42-3 0,0-2 0,-47 0 0,0 0 0,28 1 0,-1-2 0,11-9 0,-16 10 0,1 0 0,25-13 0,-26 10 0,12-1 0,-9 0 0,-14-1 0,-1 0-476,39-4 0,-2 2 476,2 1 0,-46 3 0,1 0 0,43 6 0,-24-10 0,2 0 0,-22 10 0,1 0 0,38-10 0,-1 1 0,6 9 0,-30-2 0,0 0 0,29 4 0,-33 0 0,0 0 0,-10 0 0,0 0 0,9 0 0,-1 0 0,24 0 0,-10 0 0,7 0 0,-16 0 0,17 0-452,-8 0 452,0 7 0,7 2 0,5 0 0,0-1 0,9-1 0,-10-5 0,-1 13 0,-28-10 0,-1-1 0,17 5 0,26 5 0,-45-12-984,30 13 0,-6-13 492,-20 6 0,3 1 0,-5-8 0,2 0 0,23 7 0,3 2 0,1-3 0,2-1 164,-20 0 0,1 2 0,-3 0-164,13 2 0,4 0 164,7 0 0,9 0 0,-12 0-164,-20 0 0,-3 0 164,5-3 0,5-1 0,-13 0 183,2 1 145,-27-7 983,-7 0 0,-3 0 0,2 0 0,9 0 0,7 0 0,0 0 0,9 0 0,-6 0 0,6 0 0,-9 0 0,1 0 0,-1 0-406,0 0-577,19 0 0,4 0 0,19-7 0,-33 2 0,5-1-492,34-12 0,6-1 0,-7 6 0,4 0 164,-14 0 0,4-1 0,-2 2 0,-15 4 0,-3 1 0,5-1 0,23-4 0,7-1 0,-7 0-164,5 1 0,-1-1 164,-5-3 0,6-1 0,-9 3-164,-7 6 0,-4 2 295,10-5 0,-6 2 1,9 9-1,-29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18:51.5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1 230 24575,'62'0'0,"15"0"0,-10 0 0,18 0 0,-9 0 0,7 0 0,-18 0 0,18 0 0,-18 0 0,18 0 0,-18 0 0,8 0 0,-10 0 0,-9 0 0,-2 0 0,-9 0 0,1 0 0,-1 0 0,0 0 0,-7 0 0,5 0 0,-5 0 0,7 0 0,1 0 0,-1 0 0,0 0 0,1 0 0,-1 0 0,0 0 0,0 0 0,1 0 0,-1 0 0,9 0 0,-7 0 0,7 0 0,0 0 0,3 0 0,8 0 0,9 0 0,-6 0 0,17 0 0,-18 0 0,8 0 0,-10 0 0,0 0 0,-1 0 0,-8 0 0,-2 0 0,-9 0 0,1 0 0,-8 0 0,5 0 0,-5 0 0,7 0 0,0 0 0,1 0 0,-1 0 0,9 0 0,-7 0 0,7 0 0,0 0 0,-6 0 0,6 0 0,0 0 0,-7 0 0,16 0 0,-16 0 0,16 0 0,-15 0 0,34 0 0,-30 0 0,21 0 0,-27 0 0,-1 0 0,0 0 0,0 0 0,9 0 0,-6 0 0,6 0 0,0 0 0,2 0 0,0 0 0,7 0 0,-7 0 0,9-7 0,0-1 0,0-8 0,0 0 0,0 0 0,0 7 0,0-5 0,0 5 0,-9-6 0,7 6 0,-16-4 0,16 12 0,-16-6 0,7 1 0,0 4 0,2-5 0,28 1 0,-14 4 0,5-4 0,-12-1 0,-7 5 0,9-12 0,-9 6 0,7-1 0,-7 3 0,1-1 0,-3 5 0,-17-4 0,-7 6 0,4 0 0,-17 0 0,11 0 0,-14 0 0,0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6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11357 141 24575,'-51'0'0,"0"0"0,-1 0 0,0 0 0,-2 0 0,-2 0-492,-3 0 0,-4 0 0,-12 0 0,-3 0 0,7 0 0,-2 0 397,-23 0 0,-1 0-397,11 0 0,0 0 164,15 0 0,-2 0 0,1 0 201,-23 0 0,1 0-221,-5 0 0,1 0 348,6 0 0,2 0 0,-2 0 0,-2 0-328,24 0 0,-3 0 0,1 0 0,-1 0 0,0 0 0,0 0 274,-5 0 0,0 0 0,0 0 54,0 0 0,0 0 0,-1 0 0,-7 0 0,0 0 0,2 0 0,-16 0 0,4 0 0,-2 0 0,5 0 491,31 0 1,2 0-450,-9-1 1,1 2-43,-27 6 0,33-4 0,3 3 0,-17 10 0,-20 2 983,18-2-492,2-7 1,-2 0-437,29 0 0,-3-1-55,-18-1 0,-8-1 0,6 0 0,8 3 0,2 1-492,-24-1 0,1 0 0,29 0 0,2 1 0,1-2 0,-4 2 983,-21 3 1,-2 0-409,13-2 0,-1-1-83,-27 4 0,3-1 0,37-3 0,2-2-285,-19 2 1,2 0 284,-23 7 0,34-7 0,-4-1 0,-16 1 0,-1-2 0,19-2 0,0-2 0,-14 1 0,2-2 0,18-3 0,3 0 0,-36 8 0,36-7 0,-3 0 0,-7 2 0,-1 1 0,7 0 0,-4 1 0,-6-2 0,-5 0 0,4 2 0,3 4 0,1 1 0,-16-1 0,1 1 0,19-1 0,2 0 0,-9 1 0,-1-1 0,-2 2 0,-6-2 0,2-4 0,-6-1 0,5-1 0,-10 2 0,2-1 327,11-3 1,-2-2 0,2 1 163,-15 0 1,5 0-152,15 0 1,1 0-833,-8 0 0,1 0 0,15 0 0,0 0 369,-5 0 1,-1 0 122,-5 0 0,2 0 0,14 0 0,2 0 0,-5 0 0,2 0 0,-33 0 0,11-7 0,2-2 0,22 1 0,1 0 0,-23-8 0,-19 0 0,31 7 0,15-4 0,-6 5 588,9 0-588,7-5 983,8 12 0,3-5 0,11 1 0,-11 3 0,12-3 0,-12 5-485,5-6-498,-7 4 0,-7-3 0,6 5 0,-25-7 0,14 5 0,-16-4 0,11 6 0,1 0 0,7 0 0,-6 0 0,14 0 0,-12-6 0,19-1 0,-3 0 0,17-4 0,2 5 0,5-6 0,5 0 0,2 1 0,4-1 0,-4 0 0,-2-7 0,-5 6 0,0-12 0,0 11 0,0-11 0,0 11 0,0-10 0,0 10 0,0-5 0,-12 1 0,-2 4 0,-7-11 0,-16 4 0,13-6 0,-7 7 0,6 1 0,11 7 0,-5 5 0,13-4 0,-5 9 0,42-3 0,-16 5 0,32 0 0,-13 0 0,2 0 0,15 0 0,7 0 0,31 0-427,-22 3 1,1 2 426,28 4 0,0 0 0,-9-1 0,-34-7 0,1-2 0,44 1 0,1 0 0,-46 0 0,0 0 0,35 0 0,-36 0 0,3 0 0,13 0 0,1 0 0,-10 0 0,1 0-492,27 0 0,-1 0 292,-27 0 0,-1 0 200,15 0 0,1 0 0,-10 0 0,-3 0 0,-5 0 0,2 0 0,20 0 0,4 0 0,-3 0 0,0 0 0,9 4 0,-1 1 0,-4-1 0,-3 2 0,-19 3 0,0 1 0,13-1 0,0-1 0,-20-2 0,0-2 0,14 0 0,-2 0 0,19 3 0,-24 2 0,1-1 0,33 4 0,-34-1 0,0 0 0,24-1-984,0-1 0,-9-1 0,-4-8 0,-17 0 0,8 0 0,-17 0 0,2 0 0,-14 0 1967,-8 0 0,8 0 0,10-7 0,10-2 0,19-8 0,13 0-492,-31 3 1,1 1-1,-6 7 1,2 0-1,21-13 1,-1 2-210,12 12-282,-18-4 0,11-3 0,-6 4 0,-10 6 0,-1 1 0,38-4 0,0 0 0,-29 4 0,-4 2 0,-8-1 0,-1 0 0,5 0 0,0 0 0,-5 0 0,-2 0 0,45 0 0,-13 0 0,-22 0 0,-12 0 0,-16 0 0,-9 0 0,-2 0 0,-12 0 0,6 0 980,-8 0-980,-66-15 0,16 4 0,-12-1 0,-5-1 0,-19-3 0,-10 6 0,-1 3 0,11 6 0,-1 2 0,-16-1 0,6 0 0,0 0 0,-6 0 0,33 3 0,-4 2 0,-12-1 0,-1 2 0,10 4 0,0-1-492,-11-3 0,1-1 0,13 0 0,4-1-293,-30-4 785,5 0 0,29 0 0,10 0 0,6 0 0,4 0 0,1 0 0,-16 0 0,-25 0 0,5 0 0,14 3 0,1 1 0,-4-3 983,-5 6 0,30-1-196,14-4-787,2 9 0,11-10 0,2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1 223 24575,'0'47'0,"0"-8"0,0-14 0,0-9 0,0-4 0,5-6 0,5-1 0,3-5 0,2 0 0,-4 0 0,1 0 0,-1-5 0,0 3 0,1-8 0,-1 9 0,1-10 0,-1 9 0,1-3 0,0 5 0,0 0 0,6 0 0,2 0 0,14 0 0,-6 0 0,22 0 0,7 0 0,0 0 0,14 0 0,-25 0 0,6 0 0,-16 0 0,-2 0 0,-8 0 0,-6 0 0,-2 0 0,-6 0 0,0 0 0,0 0 0,-1 0 0,1 0 0,0 0 0,0 0 0,6 0 0,2 0 0,6 0 0,1 0 0,-1 0 0,0 0 0,0 6 0,1-5 0,-1 11 0,0-11 0,1 11 0,-1-10 0,0 3 0,-6 1 0,17 1 0,-21 0 0,21-2 0,-24-5 0,12 0 0,-5 0 0,6 0 0,-6 0 0,5 6 0,2-4 0,1 4 0,6-1 0,0-3 0,2 10 0,7-10 0,-7 10 0,5-10 0,-5 3 0,7 2 0,-7-6 0,6 6 0,-14-7 0,6 0 0,0 0 0,-6 6 0,13-5 0,-13 5 0,14-6 0,-14 6 0,6-5 0,0 5 0,-6 0 0,6-5 0,0 5 0,-6-6 0,6 0 0,4 6 0,-1-5 0,2 5 0,-5-6 0,-7 0 0,-1 0 0,0 0 0,8 0 0,-6 0 0,14 0 0,5 0 0,-1 0 0,9 0 0,-19 0 0,25 0 0,-21 0 0,34 0 0,-35 0 0,14 0 0,-25 0 0,14 0 0,-14 0 0,25 0 0,-14 0 0,8 0 0,6 0-984,-22 0 0,22 0 0,-25 0 0,14 0 0,-14 0 0,6 0 104,12 0 880,-15 0 983,26 0 0,-34 0 0,13 0 0,-22 0 0,4 0 0,-6 0-97,0 0-886,0 0 0,0 0 0,6 0 0,-5 0 0,12 0 0,-5 0 0,0 0 0,12 0 0,-10 0 0,12 0 0,-8 0 0,0 0 0,1-6 0,6 5 0,-4-5 0,5 6 0,-8 0 0,8 0 0,-6 0 0,6 0 0,0 0 0,-6 0 0,6 0 0,0 0 0,1 0 0,9 0 0,-8 0 0,5 0 0,-5 0 0,7 0 0,0 0 0,1 0 0,-9 0 0,7 0 0,2 0 0,2 0 0,14 0 0,23 0 0,-3 0 0,-29 0 0,1 0-518,33 0 518,-24 1 0,0-2 0,23-6 0,-6 2 0,0-1 0,6-4 0,-19 2 0,3-1 0,-12 4 0,-1-1 0,0-3 0,2 0 0,10-1 0,0 0 0,-10 1 0,-1 0 0,11-1 0,0 0 0,-11 1 0,1 0 0,24-2 0,-1 1 0,19-1 0,-27 2 0,0 0 0,-20 8 0,-3 0 0,7-6 0,1-2 0,4 3 0,0 2 0,-5-1 0,-2 0 0,1 0 0,0 1 0,0 0 0,0 0 0,44 2 0,-45-2 0,-1 0 0,35 4 0,8 0 0,0 0 0,-18 0 0,15 0 0,-18 0-42,0 0 42,-3 0 0,-9 0 0,0 0 0,19 0 0,-14 0 0,5 0 0,-12 0 517,-7 0-517,0 0 43,7 0-43,-15 0 0,15 0 0,-7 0 0,0 0 0,17 0 0,13 0 0,6 0 0,-39 0 0,1 0 0,44 0 0,-28 0 0,1 0 0,-16 0 0,2 0 0,42-3 0,0-2 0,-47 0 0,0 0 0,28 1 0,-1-2 0,11-9 0,-16 10 0,1 0 0,25-13 0,-26 10 0,12-1 0,-9 0 0,-14-1 0,-1 0-476,39-4 0,-2 2 476,2 1 0,-46 3 0,1 0 0,43 6 0,-24-10 0,2 0 0,-22 10 0,1 0 0,38-10 0,-1 1 0,6 9 0,-30-2 0,0 0 0,29 4 0,-33 0 0,0 0 0,-10 0 0,0 0 0,9 0 0,-1 0 0,24 0 0,-10 0 0,7 0 0,-16 0 0,17 0-452,-8 0 452,0 7 0,7 2 0,5 0 0,0-1 0,9-1 0,-10-5 0,-1 13 0,-28-10 0,-1-1 0,17 5 0,26 5 0,-45-12-984,30 13 0,-6-13 492,-20 6 0,3 1 0,-5-8 0,2 0 0,23 7 0,3 2 0,1-3 0,2-1 164,-20 0 0,1 2 0,-3 0-164,13 2 0,4 0 164,7 0 0,9 0 0,-12 0-164,-20 0 0,-3 0 164,5-3 0,5-1 0,-13 0 183,2 1 145,-27-7 983,-7 0 0,-3 0 0,2 0 0,9 0 0,7 0 0,0 0 0,9 0 0,-6 0 0,6 0 0,-9 0 0,1 0 0,-1 0-406,0 0-577,19 0 0,4 0 0,19-7 0,-33 2 0,5-1-492,34-12 0,6-1 0,-7 6 0,4 0 164,-14 0 0,4-1 0,-2 2 0,-15 4 0,-3 1 0,5-1 0,23-4 0,7-1 0,-7 0-164,5 1 0,-1-1 164,-5-3 0,6-1 0,-9 3-164,-7 6 0,-4 2 295,10-5 0,-6 2 1,9 9-1,-29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43:17.9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1 493 24575,'84'0'0,"-24"0"0,2 0-492,-5 0 0,3 0 0,20 0 0,4 0 0,-1 0 0,1 0 0,8 0 0,2 0 0,-5 0 0,6 0 246,-22 0 0,6 0 0,1 0 0,-3 0-82,6 0 0,-3 0 0,2 0 0,11 0 0,2 0 0,-3 0 0,-5 0 0,-3 0 0,-9 0 116,-17 0 1,-2 0 211,36 0 0,-2 0-389,1 0 389,-37 0 0,0 0 0,31 0 0,-19 0 0,5 0 0,-33 5 0,43 16 0,-37-11 983,49 15 0,-45-23 0,15 11 0,-11-12 0,30 6 0,-13-7-492,-19 0 1,1 0 491,24 0-492,-14 0 1,2 0-382,32 0-110,0 0 0,0 0 0,-3 0 0,-21 0 0,-4 0 711,-12 0-711,-3 0 0,-9-7 0,-7 6 0,9-12 0,-16 12 0,17-5 0,-10-1 0,16-1 0,-7-1 0,17-5 0,3-1 0,6 2-492,-7-2 0,0-1-492,-1 1 0,-9-1 0,-9 2 0,-1 6 0,-37 2 0,-44 25 0,-7-8 1967,-38 10 0,39-15 0,-1-6 0,1 0 0,-9 0 0,-13 0 0,-10-7-492,9-8 1,-2-4-488,13 4 0,1-2-4,-9-8 0,-1 1 0,7 8 0,-3 3 0,-34-9 0,-2 3 0,29 11 0,-1 1 0,-32-6 0,6 2 0,9 11 0,-1 0 0,11 0 0,6 0 0,-1 0 0,-10 0 0,-3 0 0,-1 0 0,2 0 0,30 0 0,0 0 0,-20 0 0,-11 0 0,15 0 0,17 0 0,1 0 0,-10 0 0,-20 0 0,34 0 0,-43 0 0,37 0 0,-37 0 0,43 0 0,-18 0 0,26 0 0,-14 0 0,31 0 0,-15 0 0,22 0 0,-10 0 0,12 0 0,6 5 0,1 6 0,5 1 0,0 5 0,0-5 0,0 0 0,5 0 0,8 0 0,1 0 0,10 1 0,2 11 0,-5-8 0,15 14 0,-15-16 0,4 4 0,0-5 0,0 10 0,3-7 0,3 13 0,-12-15 0,5 4 0,-11-6 0,6-5 0,-7-2 0,0 1 0,-1-5 0,8 10 0,1-4 0,6 7 0,8-1 0,-6 1 0,6-1 0,16 6 0,-25-10 0,24 3 0,-36-12 0,12 0 0,-12 0 0,23 0 0,-20 0 0,13 0 0,-18 0 0,1 0 0,-1 0 0,0 0 0,1 0 0,0 0 0,0 0 0,6 0 0,-5 0 0,12 0 0,-11 0 0,9 0 0,-10 0 0,-65 0 0,-7 0 0,-8 0 0,-4 0 0,20 0 0,0 0-492,-8 0 0,-1 0 0,4 0 0,0 0 0,5-4 0,1 0 0,-6 3 0,3 0-492,-22-6 0,-1 7 0,28 0 0,9 0 0,20 0 1967,8 0 0,4-6 0,-3 5 0,3-4 0,-25 5 0,9 0 0,-52-7 0,23-2 0,-21 0-974,12 2-9,11 1 0,4 4 0,14-3 0,19 0 0,8-1 0,15-11 0,12 3 0,12-4 0,18 2 0,2-6-984,30-5 0,5-15 492,-26 21 0,9 1 164,1-2 0,6-2 0,0 2 0,-9 5 0,0 1 0,9 0 131,-1 1 0,10-1 1,4-1-1,-2 2 0,-7 1-131,15 0 0,-8 1 0,6 0 82,0 1 0,5 0 0,0 0 0,-6 1-82,1 2 0,-5 1 0,10 0 164,-23 3 0,9 1 0,4 0 0,0 0 0,-2 0 0,-8 0-82,6 0 0,-7 1 0,-1-1 0,7 1 49,11 0 0,8 1 1,2-1-1,-8 1 0,-14 1-295,9 1 0,-9 0 0,12-4 0,-3-1 0,-30-1 0,0 1 983,31 0 1,-3-2-1,-34-1 1,-2 1-449,18 5 0,-5 2-43,-12-7 983,-2 7 0,-28 0 0,-2 0 0,-12 0 0,6 0 0,-1 0 0,-4 0 0,4 0 0,-6 0 0,0 0 0,0 0 0,11 0-71,-2 5-912,11-3 0,-6 10 0,1-11 0,7 11 0,25 2 0,-10 2 0,10-2 0,-32-8 0,-8 0 0,-7-5 0,5 10 0,-9-5 0,2 11 0,-10-4 0,-19 5 0,-14-5 0,-21 2 0,-9-6 0,0-2 0,-10 1 0,-12-6 0,16 5 0,-2-7 0,35 0 0,-22 0 0,18 7 0,-19 1 0,15 6 0,-8 1 0,7-1 0,-9 4 0,0 0 0,-4 2 0,7 1 0,3 0 0,12-6 0,2 5 0,14-7 0,-4 9 0,16-17 0,-2 4 0,-1-20 0,-20 5 0,2 1 0,-9 5 0,20 0 0,6 0 0,1 0 0,4 5 0,-3 1 0,3 5 0,-11 1 0,-2 1 0,-14 1 0,-2 0 0,-16 1 0,-22 6 0,6-4 0,-17 11 0,37-18 0,9 7 0,36-15 0,31 3 0,8-5 0,12 0 0,-7 0 0,-5 0 0,7 0 0,28-14 0,-12 11 0,24-18 0,-11 12 0,15-8 0,-9 7-328,-16-2 0,11-4 0,-6 3-164,-11 5 0,1 0 164,18-7 0,10-3 0,-11 1-164,-19 3 0,-5 1 0,8 0 0,-3 0-492,18-11 0,0-4 0,-16 16 751,10-14 233,-30 18 983,3 0 0,-14 3 0,5 5 0,-3 0 0,15 0 0,-14 0 0,9 0 0,-4 0-742,25 0-241,-17 0 0,15 0 0,-23 0 0,-6 0 0,6 0 0,23 0 0,-23 0 0,31 0 0,-37 0 0,6 0 0,-14 0 0,9 0 0,-14 0 0,2 4 0,-12 3 0,-5 4 0,0 1 0,0 0 0,0-1 0,0 1 0,-12 1 0,-3-1 0,-19 9 0,-10-5 0,-11 5 0,-36-12 0,21-2 0,10-7 0,1 0 0,-2 0 0,-19 0 0,44-12 0,-22-3 0,18 0 0,-19 3 0,15 12 0,1 0 0,-10 0 0,-29 0 0,21 0 0,-19 7 0,36 1 0,-11 12 0,23-5 0,-6 4 0,26-7 0,5-1 0,7-4 0,17-18 0,3 1 0,11-13 0,-5 9 0,-6 7 0,33-16 0,-26 12 0,22-7 0,-31 7 0,0 9 0,-4-3 0,11 5 0,-6-6 0,8 5 0,-1-5 0,0 6 0,1-6 0,7 4 0,-6-4 0,13 6 0,-13 0 0,14 0 0,-2 0 0,-3 0 0,12 0 0,-26 0 0,14 0 0,-10 0 0,20 0 0,-8 0 0,33 7 0,-39-6 0,20 12 0,-26-12 0,4 11 0,-9-6 0,1 7 0,-11-6 0,-5 8 0,-2-7 0,-5 15 0,0-10 0,-25 11 0,-9-9 0,-26 5 0,-13-11 0,8 5 0,-8-12 0,17 4 0,1 2 0,-3-1 0,4-3 0,5 1 0,19 6 0,-3-9 0,15 4 0,6-1 0,0-4 0,5 10 0,-3-10 0,8 10 0,-8-5 0,3 0 0,-4-1 0,0-5 0,-1 0 0,34-11 0,-1 2 0,24-9 0,-4 3 0,-5 8 0,46-19 0,-29 14 0,29-9 0,-47 15 0,7 6 0,-6 0 0,11 0 0,-10 0 0,6 0 0,-15 0 0,-3 0 0,-7 0 0,11 5 0,-13-4 0,13 4 0,-10-5 0,-6 6 0,19-5 0,-10 4 0,12-5 0,0 0 0,14 6 0,-2-4 0,9 4 0,-12 0 0,12-4 0,-9 4 0,13 0 0,-22-5 0,6 5 0,-15 0 0,-3-5 0,-7 5 0,11 0 0,-13-5 0,13 4 0,-17 1 0,-1-5 0,-4 9 0,3-8 0,-4 3 0,6-5 0,-1 0 0,6 0 0,-4 0 0,5 0 0,-7 0 0,1 0 0,7 0 0,1 6 0,6-5 0,0 5 0,47-6 0,-28 0 0,5 0 0,1 0 0,6 0 0,0 0 0,-7 0 0,-10 0 0,-3 0 0,12 0 0,-26 0 0,7 0 0,-18 0 0,5 0 0,-4 0 0,5 0 0,-7 0 0,13 0 0,-9 0 0,32 0 0,-23 0 0,19 0 0,-16 0 0,-1 0 0,0 0 0,24 0 0,-18 0 0,30 6 0,-33-4 0,17 3 0,-18-5 0,44 0 0,-36 0 0,37 0 0,-45 6 0,6-4 0,-8 4 0,-1-6 0,-5 0 0,2 0 0,-14 5 0,8 1 0,-10 1 0,6 3 0,0-9 0,6 10 0,2-9 0,6 4 0,1-6 0,9 5 0,-13-3 0,12 4 0,-21-6 0,30 0 0,-12 6 0,51-4 0,-24 4 0,23 1 0,-28-5 0,10 5 0,-18-7 0,13 0 0,-22 0 0,20 5 0,-18-3 0,8 4 0,-13-6 0,4 0 0,-15 0 0,12 0 0,-22 0 0,4 0 0,-5 0 0,0 0 0,-1 0 0,19 6 0,1-5 0,9 5 0,1 0 0,-13-4 0,6 4 0,23 1 0,-23-6 0,24 6 0,-32-7 0,0 0 0,1 6 0,38-5 0,-13 5 0,33-6 0,-22 0 0,-9 4 0,2 0 0,29-3 0,-9 7 0,-1-1 0,7-5 0,-25 4 0,-2 1 0,2-5 0,-2 10 0,-22-11 0,6 11 0,-10-10 0,8 3 0,-11-5 0,-7 0 0,-1 0 0,-7 0 0,-4 32 0,-2-24 0,-5 23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43:21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24575,'78'0'0,"-17"0"0,10 0 0,4 0 0,-18 0 0,1 0 0,38 0 0,-39 0 0,-3 0 0,0 0 0,-2 0 0,-9 0 0,-7 0 0,-4 0 0,-12 0 0,-3 0 0,-5 0 0,-1 0 0,1 0 0,-1-5 0,15 4 0,3-11 0,15 10 0,8-11 0,2 4 0,4-6 0,2 0 0,17 3 0,-21-3 0,-2 2 0,7 11 0,-15-4 0,6 6 0,22 0 0,-31 0 0,27 0 0,-48 0 0,1 0 0,-11 0 0,0 0 0,0 0 0,-6 5 0,4 1 0,-9 6 0,9-6 0,-3 4 0,4-8 0,1 8 0,0-9 0,14 5 0,-4 0 0,19-5 0,33 11 0,-12-10 0,14 4 0,-25-6 0,-23 0 0,6 0 0,-3 0 0,-10 0 0,3 0 0,-12 0 0,-6 6 0,4-5 0,-3 4 0,4-5 0,13 0 0,-3 0 0,11 0 0,-6 0 0,20 0 0,-15 0 0,33 0 0,-25 0 0,28 0 0,-29 0 0,15 0 0,-17 0 0,19 0 0,-17 0 0,27 0 0,-34 0 0,22 0 0,-17 0 0,55 7 0,-18-6-492,-21 6 0,0 0-492,31-6 0,-9 6 0,11-7 656,-20 3 0,9 0 0,-5-1-164,-6-1 0,1 0 164,13 4 0,8 2 0,-13-2-656,20-3 492,-1 3 0,3-1 0,-36-4 0,2 0 164,14 2 0,7 2 0,-6-2-164,-7-1 0,-2 0 141,28 3 0,-2 0 351,-38-3 0,-3-2 0,12 1 0,-3 0 0,16 0 0,-26 0 0,0 0 0,20 0 0,-10 0 0,-1 0 0,11 0 0,21 0 0,-18 0 983,20 0 0,-4 0-492,-23 0 1,0 0-113,16 0-379,-31-3 0,-1-1 0,22 2 0,-2-1 0,1-1 0,21-3 411,2 7 0,-1-1-411,-9-6 491,-17 7 1,0 0 491,21-8-492,-12 7 1,4 0-1,-26-3 1,3 0-165,9 4 1,8 1 0,-7-2-128,-10-2 0,-3-1-200,25 3 0,-2 0 0,11-7 0,-21 8 0,-1 0 0,19 0 0,-33 0 0,-2 0 983,10 0-71,5-6-912,-16 4-984,23-10 0,-41 10 0,34-10 0,-26 11 0,8-5 0,-5-1 379,40-8 605,-18 5 0,29-10 0,-32 12 0,2-8 0,3 0 0,7 4 0,2 0 0,7-6-492,-12 10 0,-1 0-492,-6-7 0,-9 14 28,-2-6 1939,22 1 0,-37 4 0,38-4 0,-52 6 0,15 0 0,-12 0 0,6 0 0,-11 0 0,21 0 0,-12 0 0,18 0-229,-5 0-754,37 0 0,-9 0 0,-6 0 0,1 0 0,17 0 0,-32 0 0,-2 0 0,14 0 0,23-12 0,-34 9 0,20-16 0,-44 17 0,0-4 0,-3 0 0,-1 4 0,-3-4 0,1 6 0,-11 0 0,1 0 0,5 0 0,3 0 0,7 0 0,7 0 0,-6 6 0,11 1 0,-18 6 0,3-6 0,-12 4 0,0-10 0,-1 9 0,-4-3 0,-2 4 0,-5 0 0,0 0 0,0 0 0,0 0 0,0 0 0,0 0 0,-6-5 0,0 5 0,-6-4 0,0 4 0,0 1 0,5 0 0,-3-6 0,3 4 0,-4-3 0,0 4 0,-1-5 0,0 4 0,-6-3 0,4 0 0,-11 5 0,-3-11 0,-12 11 0,3-11 0,-9 5 0,18-6 0,-37 0 0,23 0 0,-18 0 0,19 0 0,5 0 0,-16 0 0,-26 0 0,-6 0 0,29 0 0,-1 0-492,-37 0 0,0 0 202,37 0 1,5 0 289,-49 0 0,47 0 0,-4 0 0,-12 0 0,1 0 0,-27 0 0,23 0 0,3 0 0,-1 0 0,14 0 0,0 0 0,-3 0 0,-12 0 0,35 0 0,-4 0 0,19 0 983,3 5-838,8-4 0,9 4 0,-4-5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43:09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24575,'81'0'0,"-3"0"0,19 0 0,-10 0 0,-12 0 0,8 0 0,-8 0 0,0 0 0,-2 0 0,-19 0 0,-2 0 0,-9 0 0,1 0 0,-15 0 0,14 0 0,-27 0 0,18 0 0,-14 0 0,5 0 0,2 0 0,30 6 0,-23 1 0,31 0 0,-30-1 0,1-6 0,5 0 0,-5 0 0,0 0 0,5 0 0,-13 0 0,11 0 0,-11 6 0,4-5 0,-6 5 0,12 0 0,-9-4 0,9 3 0,-18 1 0,16-5 0,-19 9 0,36-8 0,-35 3 0,17 0 0,-23-3 0,0 3 0,0-5 0,-1 0 0,1 0 0,-1 0 0,1 0 0,-1 0 0,1 0 0,7 0 0,8 0 0,9 0 0,0 0 0,24 0 0,-19 0 0,33 0 0,-35 0 0,6 0 0,-18 0 0,4 0 0,-3 0 0,15 6 0,-13-5 0,1 10 0,-6-9 0,12 8 0,-13-9 0,11 5 0,-23-1 0,0-4 0,-5 10 0,14 1 0,-6 2 0,23-3 0,7 2 0,9-11 0,19 5 0,-13-6 0,1-2 0,17 1 0,-16 0 0,-5 0 0,-25 0 0,6 0 0,-26 0 0,5 0 0,-4 0 0,3 0 0,-5 0 0,0 0 0,0 0 0,0 0 0,0 0 0,0 0 0,0 0 0,0 0 0,-5-5 0,-1-6 0,-5-2 0,0-4 0,0 5 0,0 0 0,-5 0 0,-8 5 0,-1-4 0,-5 10 0,7-4 0,0-1 0,0 0 0,6-6 0,29 5 0,3 3 0,18 4 0,-2 0 0,-6 0 0,44 0 0,-9 0 0,3 0 0,1 0 0,12 0 0,-26 0 0,-3 0 0,5 0 0,-9 0 0,-2 0 0,-16 0 0,-2 0 0,-3 0 0,-10 0 0,3 0 0,-12 0 0,0 0 0,-1 0 0,1 0 0,-1 0 0,8 0 0,8 0 0,40 0 0,-24 0 0,22 0 0,-39 0 0,0 0 0,1 0 0,-2 0 0,1 0 0,-2 0 0,-4 0 0,-3 0 0,1 0 0,1 0 0,1 0 0,2 0 0,-9 0 0,4 0 0,-5 0 0,-6 4 0,5-2 0,-5 7 0,5-8 0,1 4 0,-1-5 0,13 0 0,-3 0 0,11 0 0,-6 0 0,0 0 0,1 0 0,4 0 0,-3 0 0,9 0 0,-9 0 0,-3 0 0,0 0 0,0 0 0,-4 0 0,9 0 0,-16 0 0,16 0 0,-16 0 0,10 0 0,-6 0 0,8 0 0,-5 0 0,20 0 0,-18 0 0,15 0 0,-11 0 0,-1 0 0,8 0 0,33 0 0,-16 0 0,0 0 0,0 0 0,-1 0 0,30 0 0,-26 0 0,28 0 0,-23 0 0,32 0 0,-43 0 0,15 0 0,-20 0 0,4 0 0,-2 0 0,6 0 0,-14 0 0,1 0 0,-12 0 0,31 0 0,-22 0 0,22 0 0,-23 0 0,-6 0 0,13 0 0,11 6 0,-5-4 0,5 3 0,-19-5 0,-6 6 0,6-4 0,27 9 0,-11-3 0,10 0 0,-18 5 0,7-6 0,-2 1 0,28 4 0,-17-3 0,27 5 0,-27-5 0,5 4 0,-10-5 0,13 7 0,-8-7 0,25 5 0,-34-11 0,14 4 0,-26 0 0,29-5 0,-31 5 0,23-6 0,-23 0 0,-6 6 0,14-4 0,-7 4 0,37 0 0,-13-4 0,23 4 0,-19 1 0,28-5 0,-21 5 0,-11-3 0,1-1 0,10-2 0,-6 7 0,0-1 0,9-5 0,-23 2 0,0-1 0,13-3 0,-13 4 0,1-1 0,21-1 0,-11 2 0,-2-1 0,9-3 0,14 0 0,-28 0-984,26 0 0,-29 0 0,39 0 0,-49 0 0,20 6 0,-26-4 0,32 4 450,-32-6 534,20 0 0,-35 0 983,0 0 0,-1 0 0,3 0 0,-7 0 0,-41-14-738,-7 4 1,-17-6 0,22 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53:10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11718 562 24575,'-32'0'0,"-7"6"0,3 2 0,1 6 0,-7 1 0,6-1 0,-7 0 0,-31 2 0,5 0 0,5-6 0,-5-1-492,6 1 0,-4-1 427,-28 2 0,-7 0-263,30-3 0,-2-1 0,-1 1 0,-9 0 0,-1 0 0,-2 0 0,-9 0 0,-2 1 0,1-1 0,3 1 0,1 0 0,3-2 0,16-2 0,3 0 0,-2-1 247,-7 3 0,-2 1 0,6-1 81,1-1 0,1 0 0,-24 4 0,-1 2 0,20-2 0,4 0 0,9-1 0,4 1 0,6-1 0,4 0 0,-24 0-984,12-1 0,12-8 294,10 0 690,13 0 983,6 0-538,11 0 538,-7 0 0,-8 0-582,-21 0 0,-7 0-401,6 0 0,-4 0 0,-24 0 0,-12 0 0,4 0-115,16 0 0,4 0 0,-4 0 115,-17-3 0,-5-1 0,4 1 0,14 2 0,1 1 0,2-2 13,2-1 0,1-1 1,2 1-14,-15 3 0,0 0 0,-8 0 0,1 0 0,17 0 0,-1 0 0,5 0 0,-4 0 0,3 0 0,-9 4 0,2 1 0,-4-2 0,6 3 0,-3 10 0,22-8 0,18-1 0,2-7 0,13 0 983,3 0 0,6 0 0,-8 0 0,-1 0 0,-6 0-854,6 0-129,-5 0 0,11 0 0,-4 0 0,6 0 0,0 0 0,1 0 0,-6 0 0,4 0 0,-11 0 0,4 0 0,-14 0 0,-2-7 0,-16 6 0,-3-13 0,-18 12 0,-2-12 0,-21 12-870,8-13 870,35 14 0,-1 0 0,5-7 0,-1 0 0,-24 2 0,0 0 0,-25-5 0,8 1 0,1 1-984,-9 7 586,14-8 1,-3 1 397,23 8 0,1-1 0,-10-7 0,-2 0 0,0 8 0,1 0 0,-3-8 0,2 0 0,15 8 0,1 0-235,-12-8 1,2 0 234,17 3 0,1 1 0,-10 0 0,-1-1 0,1-3 0,2 1 0,-39 6 0,45-6 0,0 0 0,-34 5 0,-8-5 0,20 8 0,-6-7 0,30 6 0,0 0 0,-30-7 0,26 8 0,1 0 0,-20 0-984,-10 0 0,-1 0 0,1 0 0,0 0 0,-1 0 411,1 0 573,33 0 0,0 0 0,-19 0 983,-13 0-782,53 0 151,1 0-352,18 0 983,-18 0 0,7 0 0,-16 0 0,5 0 0,-2 0 0,-7 0 0,0 0-789,-1 0-194,1 0 0,-1 0 0,1 0 0,-1 0 0,8 0 0,3 0 0,6 0 0,1 0 0,0-5 0,6 3 0,3-8 0,5 8 0,0-3 0,1 5 0,-13 0 0,3 0 0,-5-5 0,1 3 0,12-3 0,-6 0 0,7-2 0,0 0 0,0-4 0,0 10 0,-12-10 0,9 4 0,-3-5 0,13 1 0,0 5 0,-2-4 0,-4 8 0,-2-3 0,1 0 0,0 3 0,-5-8 0,4 8 0,1-8 0,1 8 0,4-3 0,-5 5 0,0 0 0,0 0 0,32-11 0,-6 2 0,27-10 0,-15 6 0,1-1 0,22-5 0,-16 10 0,10-2 0,-18 11 0,-6 0 0,8 0 0,11 0 0,-9 0 0,9 0 0,-12 0 0,8 0 0,-6 0 0,14 0 0,-6 0 0,16 0 0,-7 0 0,16 0 0,-16 0 0,16 0 0,-15 0 0,14 0 0,-5 0 0,7 0 0,10-8 0,5 0 0,-25 7 0,1-1-492,34-10 0,1 0 455,-34 7 0,1 0 37,36-4 0,2-2 0,-24 2 0,2-1 0,12 3 0,9 1 0,-7-1 0,-10-3 0,1 1 0,11 4 0,10 3 0,-8-2 0,-4-6 0,-1 2-328,-13 6 0,2 2 0,-2-1-164,12-3 0,-3-1 1,5 4 0,-1 2 491,-6-1 0,1 0 0,18 0 0,-3 0 0,-32 0 0,-4 0 0,6 0 0,-4 0 0,13 0 0,-7 0 0,-19 0 0,-2 0 0,-26 0 0,-2 0 0,-5 0 898,5-5-898,-3-2 0,21-5 0,-12-1 0,15 5 0,-5-4 983,31 10 0,-14-4 0,30 6-822,-16 0-161,-13 0 0,2 0 0,39 0 0,-40 0 0,-1 0 0,22 0 0,-10 0 0,-9 0 0,-2 0 0,-16 0 0,-9 0 0,-9 5 0,-6-4 0,0 10 0,0-10 0,0 10 0,0-10 0,0 10 0,-1-10 0,8 4 0,17-5 0,21 0 0,29 0 0,-32 0 0,3 0-492,10 0 0,4 0 0,11 0 0,4 0 0,5 0 0,3 0 264,-23 0 0,1 0 0,0 0 228,1 1 0,0-1 0,1-1 0,2-1 0,1-2 0,4 0 0,1-1 0,5-1 0,1 0 0,-4-1 0,4-1 0,-4 0 0,5-2 0,-6 0 0,5-2 0,-1 0 0,-5 1 0,-1 2 0,-5 1 0,1-1 0,12-2 0,2-1 0,-3 2 0,-11 1 0,-2 2 0,0 0 0,0-1 0,0 1 0,-4 1-492,14 0 0,-5 0 454,-17-3 0,-1 1 38,0 6 0,-2 2-139,29-9 139,4 9 0,-17 0 0,-17 0 983,-12 0 0,-29 0 0,-6 0 0,0 0-80,0 0-903,-1 0 0,1 0 0,-1 6 0,8-5 0,-6 4 0,47-5 0,6 0 0,-14 0 0,5 0 0,9 0 0,3 0 0,7 0 0,4 0-492,12 5 0,1 0 0,-12-4 0,-2 1 472,4 7 1,-4 0 19,-21-8 0,-3 0 0,1 7 0,-1 1 0,0-2 0,-5 1 0,5 8 0,-1-1 0,-42-5 0,-5-3 0,-2 5 983,-10 0 0,-25 1-942,-48 17-41,5-11 0,23-3 0,-1-1 0,-22 1 0,-3 6 0,9-5 0,12 3 0,21-12 0,9 3 0,5-4 0,2 5 0,6-1 0,0-4 0,0 4 0,0-5 0,0 6 0,0 0 0,0 0 0,5 0 0,-4 0 0,10 0 0,-4-1 0,-1 1 0,0 0 0,-6-5 0,0-2 0,0-5 0,-1 0 0,-4 0 0,4 0 0,-11-6 0,4-7 0,-7-2 0,1-10 0,-9 10 0,0-5 0,-9 5 0,1 7 0,-13 1 0,17 7 0,-14 0 0,25 0 0,-6 0 0,0 0 0,-2 0 0,-16 0 0,6 0 0,-15 7 0,7 2 0,-9 0 0,8 4 0,3-11 0,16 4 0,2-6 0,8 0 0,6 0 0,1 0 0,7 0 0,1 0 0,-1 0 0,1 0 0,-1 0 0,0 0 0,0 0 0,-7 0 0,-1 0 0,-7 0 0,-7 0 0,-2 6 0,-16 3 0,7 6 0,-7-1 0,8 1 0,-8 0 0,6-1 0,-25 8 0,23-13 0,-15 11 0,19-19 0,-8 13 0,6-6 0,-15 0 0,7 6 0,-9-12 0,0 12 0,0-13 0,0 6 0,0 0 0,-1-5 0,1 5 0,0-7 0,0 0 0,-10 0 0,7 0 0,2 0 0,12 0 0,8 0 0,1 0 0,7-6 0,8 5 0,3-11 0,12 5 0,-12 0 0,-7-5 0,-14 11 0,-4-5 0,-11 6 0,-31 0 0,10 0-492,22 0 0,-4 0 310,3-1 0,-3 2 182,-17 2 0,-3 2 0,4 3 0,0 3 0,-7 3 0,0 2 0,13-1 0,-3 1 0,3 3 0,-6 1 0,6-2 0,-1-5 0,0 0 0,2 5 0,-4 3 0,8-4 0,11-6 0,2-1 0,-30 8 0,-2-1 0,27-9 0,-1-3 0,-27 4 0,5-2 0,10-7 0,-16 0 0,47 0 0,-12 0 0,16 0 0,-26-6 0,34-1 0,-23-7 0,26 6 0,-26-5 0,23 12 0,-26-6 0,34 7 0,-8 0 0,20 0 0,-8 0 0,-8 0 0,-65 0 0,26 7 0,6-7 0,0 2 0,-5 12 0,0-13 0,13 6 983,11-1-618,12-4-365,10-1 0,14-8 0,5-5 0,0 0 0,6-6 0,1 10 0,5-10 0,6 11 0,2-6 0,14 0 0,-6-1 0,13 6 0,-12 2 0,31 0 0,-19 4 0,14-4 0,-14 6 0,-13 0 0,14 0 0,-6 0 0,7 0 0,12 0 0,-16 0 0,6 0 0,-19 0 0,1 0 0,-7 0 0,4 0 0,-4 0 0,12 6 0,-5-5 0,5 5 0,2 0 0,-6-4 0,13 4 0,-5 1 0,0-6 0,-2 11 0,-8-10 0,-6 4 0,-2-1 0,-6-4 0,0 5 0,0-1 0,0-4 0,-6 9 0,5-8 0,-5 3 0,12-5 0,10 0 0,7 0 0,17 0 0,36 0 0,4 0-492,-32 0 0,2 0 352,-2 0 1,2 0 139,6 0 0,2 0 0,0 0 0,1 0 0,7 0 0,6 0 0,1 0 0,6 0 0,-4 0 0,10 0 0,0 0-328,-13 0 0,4 0 0,-9 0-124,-7 0 1,-8 0 451,34 0 0,-11 0 0,-23 0 0,-20 0 0,2 0 0,-23 0 983,7 0-827,-19 0 827,1 0 0,-1 0-938,0 0-45,1 0 0,0 0 0,14 0 0,12 0 0,26-8 0,11 6-492,1-10 0,5 0 0,-12 9 0,2 1 0,23-10 0,1-1 0,-15 7 0,4 0 164,8-2 0,10-3 0,-7 1 0,-26 2 0,-5 0 0,4 1 82,6 1 0,6 2 0,-1-1 0,-9 0-246,11-5 0,-8 2 114,-9 2 1,-1 2 377,1-1 0,4-1 0,26-6 0,0 1 0,-32 9 0,-1 0 0,31-10 0,-11 1 0,-40 10 983,3-12 0,-30 12 0,4-5 0,-6 6 0,-6-5 0,-1-7 0,-5-1 0,0-11-220,0 4-763,0 0 0,0-5 0,0 12 0,0-6 0,0 7 0,5 5 0,21 2 0,-3 5 0,23 0 0,-10 0 0,0 0 0,-9 5 0,-2-3 0,-6 14 0,0-8 0,-1 9 0,-12-5 0,0 5 0,-6-4 0,-20 5 0,-4-5 0,-28 2 0,-3-7 0,-8-1 0,-10 1 0,8-7 0,-8 14 0,10-6 0,-1 6 0,10 0 0,2 0 0,8 0 0,8-7 0,-5 5 0,12-6 0,-12 1 0,13-2 0,-14-6 0,6 0 0,-16 0 0,-3 0 0,-18 0 0,-25 0 0,48 0 0,-2 0 0,-21 0 0,-2 0 0,6 0 0,-4 0-328,6 0 0,-5 0 0,-1 0 295,0 0 1,-1 0 0,-4 0-214,4 0 0,-3 0 0,-2 0 0,1 0 0,0 0 0,1 0 0,-2 0 0,-6 0 49,-7 0 0,-8 0 1,-2 0-1,0 0 0,4 0 0,14 0 0,2 0 1,1 0-1,0 0 0,-2 0 0,-5 0 0,-2 1 1,0-1-1,1 0 0,1-1 0,7 0 0,2 2 1,0-2-1,-1-3 0,-5-4 56,4-5 1,-4-5-1,-3-2 1,-1-3-1,1 1 1,5 2-1,5 3-105,-16 1 0,8 3 0,0 0 0,-6-7 82,4-4 0,-10-5 0,-3-3 0,4-1 0,11 3 0,18 5-328,2-1 0,12 2 363,-14-7 0,6 2 0,7 1 0,26 14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18:53.2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0 227 24575,'64'0'0,"4"0"0,-16 0 0,4 0 0,-2 0 0,6 0 0,10 0 0,9 0 0,-4 0 0,11 0 0,0 0-318,-6 0 0,5 0 1,-9 0 317,-14 0 0,-3 0 0,14 0 0,-4 0 0,12 0 0,-21 0 0,-1 0 0,19 0 0,-3 0 109,-14 0-109,-23 0 0,12 0 0,-14 0 0,7 0 0,19 0 0,-14 0 0,33 0 0,-15 0 0,19 0 0,1 0 0,10 0-741,3 0 741,-1 0 0,-44 0 0,0 0 0,33 0 0,10 0 0,-12 0 0,0 0 0,-10 0 0,8 0 0,-18 0 0,8 0 0,-10 0 0,0 0 0,0 0 0,-1 0 0,11 0 0,-7 0 0,6 0 0,-9 0 0,0 0 0,0 0 688,0 0-688,10-7 0,-8 5 0,18-13 0,-18 13 0,18-14 0,-8 7 0,11-8 0,-11 0 0,7 8 0,-16-5 124,6 12-124,-9-12 0,0 5 0,0-7 773,10 7-773,-8-5 0,8 6 0,-19-1 0,7-5 0,-7 12 0,1-5 0,-3 0 0,-9 6 0,0-6 0,9 7 0,-6 0 0,6 0 0,0 0 0,2 0 0,9 0 0,-9 0 0,7 0 0,-16 0 0,16 0 0,-15 0 0,14 0 0,-5 0 0,8 0 0,-1 0 0,1 0 0,0 0 0,0 0 0,0 0 0,0 0 0,32 0-854,-14 0 854,-17 0 0,2 0-492,-9 0 0,1 0 324,15 0 1,4 0 167,0 0 0,0 0 0,-6 0 0,0 0 0,10 0 0,-1 0 0,-22 0 0,0 0 0,16 0 0,-1 0-93,-20 0 1,-4 0 92,50 0 0,-54 21 0,-25 33 0,-23-21 0,-5 15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18:55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0 200 24575,'85'0'0,"-18"0"0,6 0 0,-2 0 0,5 0 0,5 0 0,7 0 0,-4 0-492,8 0 0,-1 0 164,-20 0 0,2 0 0,-3 0-164,15 0 0,-6 0 0,-8 0 0,-1 0 75,7 0 1,-4 0 895,23 0-479,-12 0 0,0 0 0,10 0 0,-23 0 0,1 0 0,-18 0 0,-4 0 0,39 0 0,-35 0 0,2 0 0,12 0 0,-1 0 0,29 0 0,-24 0 0,-2 0 0,11 0 0,-22 0 0,1 0 0,28 0 0,-34 0 0,-1 0 0,35 0 0,8 0 0,-21 0 0,8 0 0,-18 0 0,7 0 983,-9 0 0,-9 0 0,7 0-371,-7 0 117,9 0-729,28 0 0,-21 0 0,21 0 0,-28 0 0,-9 0 0,-2 0 0,-9 0 0,1-13 0,-9 10 0,7-10 0,-14 13 0,13 0 0,-5 0 0,7 0 0,1-6 0,-1 4 0,0-11 0,0 11 0,10-4 0,-8 0 0,16 4 0,-7-12 0,9 13 0,-9-6 0,7 7 0,-7-8 0,0 7 0,-2-6 0,-8 7 0,-1-7 0,-7 6 0,-2-6 0,-8 7 0,0 0 0,-6 0 0,5 0 0,-5 0 0,0 0 0,4 0 0,-10 0 0,4 0 0,-6 0 0,0 0 0,0 0 0,0 0 0,0 0 0,-1 0 0,1 0 0,-1 0 0,1-5 0,-1 4 0,-5-9 0,-1 3 0,0 1 0,-4-9 0,4 7 0,-10-9 0,-1 11 0,-5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18:56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1002 1 24575,'-44'0'0,"-42"0"0,33 0 0,-30 0 0,12 0 0,22 0 0,0 0 0,17 0 0,18 0 0,-4 0 0,7 5 0,4 1 0,2 6 0,5 0 0,-5 0 0,4-1 0,-5 1 0,6 0 0,0-1 0,0 1 0,0 0 0,0 0 0,0 0 0,0 0 0,0 0 0,0 0 0,0 6 0,5-4 0,2 4 0,11 0 0,2-4 0,7 5 0,-1-5 0,8-1 0,-6 1 0,6-7 0,-8 5 0,-6-10 0,5 3 0,-5-5 0,0 0 0,5 0 0,-6 0 0,1 0 0,5 0 0,-5 0 0,0 0 0,-2-5 0,-6 4 0,0-5 0,0 1 0,0 4 0,0-10 0,-6 4 0,5 1 0,-10-5 0,10 4 0,-5-5 0,0 0 0,4 1 0,-8-1 0,3 1 0,-5-5 0,0-2 0,-15 0 0,-8 0 0,-25 11 0,2 1 0,-6 6 0,-11 0 0,22 0 0,-12 0 0,19 0 0,12 5 0,-10 2 0,0 0 0,2-1 0,-8 0 0,12-5 0,-1 5 0,1-6 0,-1 0 0,-7 0 0,6 0 0,-6 0 0,7 0 0,7 5 0,-5-3 0,11 3 0,-11-5 0,12 0 0,-12 0 0,5 0 0,-7 6 0,7-5 0,-5 5 0,5 0 0,0-5 0,2 11 0,11-6 0,2 6 0,5 0 0,0 0 0,0-5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07.6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24575,'60'0'0,"-3"0"0,-43 0 0,4 0 0,0 0 0,-4 0 0,10 0 0,-4 0 0,7 0 0,-1 0 0,-6 0 0,5 0 0,-12 0 0,5 0 0,1 0 0,-6 0 0,6 0 0,-8 5 0,8-4 0,1 10 0,0-4 0,4 0 0,-4 4 0,0-4 0,5 0 0,-5 4 0,0-9 0,-2 9 0,0-10 0,1 10 0,1-10 0,-3 4 0,-5-5 0,0 0 0,0 0 0,-1 0 0,1 0 0,-6 6 0,4-5 0,-4 4 0,5-5 0,1 0 0,0 0 0,6 0 0,2 0 0,14 0 0,-6 0 0,6 0 0,0 0 0,-6 0 0,6 0 0,-8 0 0,8 0 0,-6 0 0,6 0 0,-8 0 0,8 0 0,-5 0 0,4 0 0,1 0 0,-5 0 0,4 0 0,-6 0 0,7 0 0,-6 6 0,6-4 0,-8 9 0,0-9 0,1 9 0,-1-9 0,0 4 0,-6-1 0,5-4 0,-11 5 0,4-6 0,-6 0 0,0 0 0,0 0 0,-1 0 0,1 0 0,0 0 0,0 0 0,0 0 0,0 0 0,-1 0 0,1 0 0,-1 0 0,0 0 0,1 0 0,6 0 0,-4 0 0,10 0 0,4 0 0,0 0 0,6 0 0,0 0 0,-6 0 0,13 0 0,-12 0 0,4 0 0,-6 0 0,-1 0 0,0 0 0,1 0 0,-1 0 0,-6 0 0,-2 0 0,1 0 0,-6 0 0,5 0 0,1 0 0,-6 0 0,12 0 0,-5 0 0,6 0 0,1 0 0,7 0 0,-6 0 0,13 0 0,-5 0 0,7 0 0,0 0 0,1 0 0,-9 0 0,7 0 0,-7 0 0,9 0 0,-9 0 0,7 0 0,-7 0 0,1 0 0,6 6 0,-14-4 0,13 10 0,-5-10 0,0 10 0,5-4 0,-5 0 0,-1 4 0,7-11 0,-14 5 0,6 0 0,4 1 0,-10 6 0,4-6 0,-15 4 0,-5-10 0,-1 4 0,1-5 0,0 0 0,0 0 0,0 0 0,0 0 0,0 0 0,0 0 0,0 0 0,6 0 0,2 0 0,0 0 0,5 0 0,-6 0 0,8 0 0,-1 0 0,-6 0 0,-2 0 0,-6 0 0,0 0 0,0 0 0,0 0 0,6 0 0,-4 0 0,4 0 0,0 0 0,-4 0 0,11 0 0,-6 0 0,8 0 0,4 0 0,-9 0 0,8 0 0,-17 0 0,12 0 0,-12 0 0,12 0 0,-12 0 0,12 0 0,-5 0 0,6 0 0,0 0 0,1 0 0,-1 0 0,0 0 0,8 0 0,2 0 0,0 0 0,5 0 0,-5 0 0,7 0 0,1 0 0,-1 0 0,-7 0 0,5 0 0,-5 0 0,0 0 0,5-6 0,-13 4 0,6-10 0,-8 10 0,1-4 0,-1 6 0,-6 0 0,5 0 0,-12 0 0,6 0 0,-7 0 0,-1 0 0,1 0 0,7 0 0,-6 0 0,12 0 0,-5 0 0,6 0 0,1 0 0,15 0 0,-4 0 0,23 0 0,3-7 0,1 5 0,8-20 0,18 5 0,-21-8 0,21 2 0,-37 14 0,-2-4 0,-16 11 0,-9-4 0,-2 6 0,-11 0 0,4 0 0,-7 0 0,1 0 0,-1 0 0,1 0 0,-1 0 0,8 0 0,18 0 0,-7 5 0,14-3 0,-18 4 0,-6-6 0,-2 5 0,0-4 0,-4 5 0,11-6 0,-12 0 0,6 0 0,-1 0 0,-5 0 0,12 0 0,-11 0 0,10 0 0,-4 0 0,7 0 0,-1 0 0,0 0 0,1 0 0,-1 0 0,0 0 0,1 0 0,7 0 0,-6 0 0,11 0 0,-11 0 0,3 0 0,-4 0 0,-8 0 0,6 0 0,-5 0 0,0 0 0,5 0 0,-5 0 0,6 0 0,0 0 0,8 0 0,14 0 0,-10 0 0,16 0 0,-26 0 0,13 0 0,-5 0 0,0 0 0,5 0 0,-5 0 0,7 0 0,9 0 0,-14 0 0,12 0 0,-14 0 0,0 0 0,5 0 0,-13 0 0,14 0 0,-6 0 0,-1 0 0,7 0 0,-14 0 0,13 0 0,-12 0 0,4 0 0,-6 0 0,-1 0 0,0 0 0,1 0 0,-1 0 0,0 0 0,5 0 0,4 0 0,5 0 0,4 0 0,-1 0 0,0 0 0,0 0 0,9 0 0,22 0 0,-15 0 0,21 0 0,-35 0 0,16 0 0,-15 0 0,6 0 0,-9 0 0,0 0 0,1 0 0,-9 0 0,-1 0 0,-14 0 0,5 0 0,-12 0 0,12 0 0,-12 0 0,6 0 0,-7-6 0,0 5 0,-1-4 0,1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16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0 420 24575,'91'6'0,"-14"-1"0,18-5 0,-36 0 0,22 0 0,-34 0-984,43 0 0,-31 0 0,23 0 0,-27 0 0,-3 0 0,-9 0 0,0 0 0,1 0 74,-9 0 1893,-1 0-208,0 0-775,-6 0 0,6 0 983,0 0 0,-6 0 0,14 0 0,2 0 0,1 0 0,16 0 0,-16 0-840,16 0-143,12 0 0,-5 0 0,9 0 0,5 0 0,-28 0 0,28 0 0,-28 0 0,19 0 0,-8 0 0,18 0 0,-18 0 0,18 0 0,-18 0 0,8 0 0,-1 0 0,-7 0 0,8 0 0,0 0 0,-8 0 0,18 0 0,-18 0 0,18 0 0,-18 0 0,8 0 0,-10 0 0,10-8 0,-8 6 0,8-5 0,0 7 0,2-8 0,10 6 0,-10-12 0,7 12 0,-6-13 0,-1 6 0,-2 0 0,-10-5 0,-13 9 0,1 1 0,21-5 0,-17 5 0,1 1 0,19 3 0,21-8-233,-41 7 0,1 0 233,-6-3 0,2 0 0,21-1 0,-1 1 0,22 1 0,-28-6 0,1 1 0,-11 7 0,-1 0-492,0-7 0,3-1 454,23 3 1,0 0 37,-27 1 0,0 0 0,20-5 0,0 2 0,-18 7 0,-1-1 0,1-6 0,0 0 0,0 7 0,-1 0 0,0-3 0,-2 0 0,25-3 0,15 5 0,-27-5 0,-2 7 0,-12 0-58,19 0 58,-21 0 0,22 0 0,-20 0 439,-7 0-439,7 0 983,0 0-885,-6 0-35,15 0-63,-16 0 0,16 0 0,-16 0 0,7 0 0,-8 0 0,-1 0 0,-7 0 0,5 0 0,-13 0 0,6-6 0,0 5 0,2-5 0,7 6 0,0 0 0,1 0 0,-9 0 0,-1 0 0,-7 0 0,-7 0 0,-2 0 0,-6 0 0,0 0 0,-1 0 0,1 0 0,-48 0 0,11 0 0,-50 0 0,-1 0-492,5 0 0,-8 0 0,5 0 0,-3 0 164,11 0 0,-5 1 0,5-2-164,-6-7 0,3-1 0,-6 7 0,2 0 0,10-6 0,1 0 0,-6 7 0,-1 2 0,1-1 0,-1 0 348,-14 0 1,0 0 143,17 0 0,0 0 0,-15 0 0,0 0-492,18 0 0,1 0 0,-13-1 0,-1 2 0,0 7 0,-2 2 0,-20 1 0,-2 4 0,7 10 0,-1 3 443,19-12 0,-3 0 0,1 1 376,4 1 1,2 1 0,-3-1-87,-9-2 1,-2 0-1,2 0-241,8-1 0,1 1 0,-1-1 0,-7-2 0,-2-1 0,3 0-131,11-1 0,3 0 0,0-1 131,-6-2 0,0 0 0,3-1 491,-11 4 1,2-2-1,-9-2 1,1-2-1,22 0 1,2-2-413,-11-2 0,-3-2-79,-17 1 0,2 0 0,28 0 0,1 0 491,-18 0 1,5 0-247,1 0-245,-8 0 0,7 0 0,-9 0 0,32-3 0,-2-2 0,5-4 0,-2-1 0,-8-3 0,-1-3 0,-1-6 0,2-3 0,2 1 0,3 1 0,4 3 0,0 1 0,-8-8 0,1 1 0,-34-4 0,36 8 0,1-1 0,-32-12 0,23 10 0,12 3 0,16 14 983,8-4 0,10 11 0,6-5 0,-1 6 0,2 0 0,-1-5 0,0 4-287,0-5-696,-6 6 0,-3-6 0,-5 5 0,-1-5 0,-7-1 0,-2-1 0,-7-6 0,7 6 0,-6-5 0,20 6 0,-10-1 0,18 2 0,1 1 0,3 4 0,4-5 0,-6 6 0,1 0 0,-1 0 0,-19 0 0,8 0 0,-15 0 0,11 0 0,1 0 0,-1 0 0,1 6 0,-1-4 0,1 3 0,6 1 0,2-5 0,6 4 0,40-5 0,24 0 0,32 0 0,-33 0 0,5 0 0,30 0 0,0 0 0,-33 0 0,0 0-261,43 0 0,-1 0 261,-42 0 0,-2 0 0,16 0 0,3 0 0,-1 0 0,-1 0 0,-5 0 0,-1 0 0,6 0 0,-1 0 0,-11 0 0,1 0 0,4 0 0,0 0 0,37 0 0,-1 0 0,-12-7 0,0 5 0,-10-13 0,8 13 0,-8-5 0,0 7 0,8 0 0,-18 0 0,8 0 0,-10 0 0,0 0 0,0 0 0,-16 0 0,3 0 0,-15 0 522,1 0-522,6 0 0,-7 0 0,9 0 0,8 7 0,2-5 0,9 5 0,0 0 0,0-5 0,0 5 0,-9-7 0,-9 0 0,-12 0 0,-6 0 0,-7 0 0,-2 0 0,-6 0 0,-1 0 0,1 0 0,-2 0 0,1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12.6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0 175 24575,'53'0'0,"-9"0"0,-10 0 0,0 0 0,-6 0 0,13 0 0,7 0 0,-2 0 0,9 0 0,-19 0 0,-3 0 0,-6 0 0,-1 0 0,0 0 0,-6 0 0,5 0 0,-11 0 0,4 0 0,-6 0 0,6 0 0,-5 0 0,6 0 0,-1 0 0,-4 0 0,10 0 0,-10 0 0,4 0 0,0 0 0,-4 0 0,4 0 0,-6 0 0,0 0 0,0 0 0,-1 0 0,1 0 0,-1 0 0,1 0 0,0 0 0,0 0 0,6 0 0,2 0 0,6 0 0,1 0 0,-1 0 0,0 0 0,1 0 0,-1 0 0,0 0 0,1 0 0,-1 0 0,0 0 0,-6 0 0,5 0 0,-5 0 0,0 0 0,4 0 0,-4 0 0,6 0 0,1 0 0,-1 0 0,0 0 0,1 0 0,7 0 0,-6 0 0,13 0 0,-13 0 0,14 0 0,-7-6 0,9 4 0,-9-4 0,7-1 0,-14 5 0,13-11 0,-12 12 0,12-12 0,-13 11 0,14-4 0,-14 0 0,25 4 0,-15-4 0,10 6 0,-7 0 0,-13 0 0,6 0 0,-8 0 0,1 0 0,-1 0 0,0 0 0,1 0 0,-1 0 0,-6 0 0,5 0 0,-5 0 0,0 0 0,4 0 0,-4 0 0,0 0 0,5 0 0,-5 0 0,0 0 0,4 0 0,-4 0 0,7 0 0,-7 0 0,4 0 0,-4 0 0,7 0 0,-7 0 0,4 0 0,-4 0 0,0 0 0,5 0 0,-5 0 0,6 0 0,0 0 0,1 0 0,-1 0 0,0 0 0,20 0 0,-7 0 0,8 0 0,-5 0 0,-14 0 0,13 0 0,-5 0 0,7 0 0,-7 0 0,5 7 0,-12-6 0,12 6 0,-13-7 0,6 6 0,0-5 0,-6 5 0,6-6 0,-7 6 0,-1-5 0,0 5 0,-6-6 0,5 0 0,-5 0 0,6 0 0,0 0 0,1 0 0,-1 0 0,0 0 0,-6 0 0,5 0 0,-5 0 0,0 0 0,5 0 0,-6 0 0,8 0 0,-7 0 0,4 0 0,-4 0 0,0 0 0,5 0 0,-11 0 0,10 0 0,-10 0 0,10 0 0,-4 0 0,0 0 0,5 0 0,2 0 0,1 0 0,14 0 0,-6 0 0,16 0 0,-7 7 0,16-6 0,3 6-984,1-7 0,18 0 0,-18 0 0,18 0 0,-18 0 0,18 0 0,-18 0 0,8 0 901,-10 0 83,0 0 0,-9 0 0,7 0 0,-16 0 0,7 0 0,-16 0 0,5 0 0,-5 0 0,7 0 983,1 0 0,-1 0 0,0 0 0,0 0 0,1 0 0,-1 0 0,0 0 0,-7 0-892,5 0-91,-12 0 0,4 0 0,-6 0 0,-1 0 0,0 5 0,1-3 0,-1 4 0,-6-6 0,-2 5 0,-6-4 0,0 5 0,0-6 0,-6 5 0,4-4 0,-3 4 0,4 0 0,1-4 0,6 11 0,2-11 0,14 5 0,-6 0 0,13-5 0,-12 11 0,12-11 0,-14 5 0,6-6 0,-8 0 0,1 0 0,-6 0 0,-1 0 0,-7 0 0,-1 0 0,1 0 0,0 0 0,-1 0 0,1 0 0,6 0 0,2 0 0,14 0 0,1 0 0,9 0 0,8 0 0,-7 0 0,16 0 0,-7 0 0,9-7 0,0 5 0,10-12 0,-8 12 0,8-6 0,-10 1 0,0 5 0,0-5 0,0 7 0,0 0 0,0 0 0,0 0 0,-9 0 0,7 0 0,-16 0 0,16 0 0,14 0 0,14 0-492,-35 0 0,2 0 318,11 0 0,1 0 174,2 0 0,2 0-492,18 1 0,2-2 0,-7-3 0,0-1 491,13 0 1,1-2 0,-5-3 0,-3-2 0,-16 3 0,-1-2 0,13-4 0,-2 0 0,-25 4 0,-2 1 0,11-6 0,0 3-492,-12 7 0,-3 1 285,42-11-600,-11 6 807,-19 1 829,5 1-829,-26 8 983,7 0-131,-16 0 131,-9 0-636,-2 0 636,-11 0-947,4 0 250,-1 0-286,-4 0 0,4 0 0,-6 0 0,1 0 0,6 6 0,2 2 0,6 5 0,1 0 0,-8-1 0,0-4 0,-7 2 0,0-8 0,-1 3 0,1-5 0,0 0 0,-37 5 0,17-4 0,-35 4 0,18-5 0,-10 0 0,-6 0 0,-2 0 0,-9-7 0,6-1 0,-15-8 0,15 8 0,2 1 0,10 7 0,7 0 0,7 0 0,1 0 0,8 0 0,61 0 0,-13 0 0,55 7 0,-29 1 0,9 9 0,-6-2 0,-15-10 0,-1 0 0,11 8 0,28-11 0,-44 4 0,7-6 0,-9 0 0,1 0 0,-1 0 0,0 0 0,1 0 0,-1 0 0,0 0 0,-7 0 0,5 0 0,-19 0 0,11 0 0,-20 0 0,5 0 0,-6 0 0,0 5 0,0-3 0,-1 3 0,15-5 0,3 6 0,23-4 0,23 4 0,-7-6 0,-3 0 0,0 0-449,10 0 449,-11 0 0,2 0 0,23 0 0,-34 0 0,0 0 0,44 0 0,-3 0 0,-21 0 0,7 0 0,-16 0 0,7 0 0,-10 0 0,9 0 0,-6 7 0,16-5 0,-6 13 0,-1-7 0,-2 9 0,-27-9 0,13 6 0,-28-12 0,11 5 0,-22-7 0,-2 0 0,-6 0 449,0 0-449,0 0 0,-6 5 0,4-3 0,-3 3 0,19-5 0,3 0 0,14 0 0,0 6 0,9-4 0,-6 4 0,15-6 0,-16 0 0,16 0 0,-16 0 0,7 0 0,0 0 0,-6 0 0,6 0 0,-9 0 0,9 0 0,-6 0 0,6 0 0,-17 0 0,7 0 0,-6 0 0,7 0 0,-7 0 0,5 0 0,-13 0 0,6 0 0,-14 0 0,-2 0 0,-6 0 0,-10 22 0,2-17 0,-10 16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16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0 420 24575,'91'6'0,"-14"-1"0,18-5 0,-36 0 0,22 0 0,-34 0-984,43 0 0,-31 0 0,23 0 0,-27 0 0,-3 0 0,-9 0 0,0 0 0,1 0 74,-9 0 1893,-1 0-208,0 0-775,-6 0 0,6 0 983,0 0 0,-6 0 0,14 0 0,2 0 0,1 0 0,16 0 0,-16 0-840,16 0-143,12 0 0,-5 0 0,9 0 0,5 0 0,-28 0 0,28 0 0,-28 0 0,19 0 0,-8 0 0,18 0 0,-18 0 0,18 0 0,-18 0 0,8 0 0,-1 0 0,-7 0 0,8 0 0,0 0 0,-8 0 0,18 0 0,-18 0 0,18 0 0,-18 0 0,8 0 0,-10 0 0,10-8 0,-8 6 0,8-5 0,0 7 0,2-8 0,10 6 0,-10-12 0,7 12 0,-6-13 0,-1 6 0,-2 0 0,-10-5 0,-13 9 0,1 1 0,21-5 0,-17 5 0,1 1 0,19 3 0,21-8-233,-41 7 0,1 0 233,-6-3 0,2 0 0,21-1 0,-1 1 0,22 1 0,-28-6 0,1 1 0,-11 7 0,-1 0-492,0-7 0,3-1 454,23 3 1,0 0 37,-27 1 0,0 0 0,20-5 0,0 2 0,-18 7 0,-1-1 0,1-6 0,0 0 0,0 7 0,-1 0 0,0-3 0,-2 0 0,25-3 0,15 5 0,-27-5 0,-2 7 0,-12 0-58,19 0 58,-21 0 0,22 0 0,-20 0 439,-7 0-439,7 0 983,0 0-885,-6 0-35,15 0-63,-16 0 0,16 0 0,-16 0 0,7 0 0,-8 0 0,-1 0 0,-7 0 0,5 0 0,-13 0 0,6-6 0,0 5 0,2-5 0,7 6 0,0 0 0,1 0 0,-9 0 0,-1 0 0,-7 0 0,-7 0 0,-2 0 0,-6 0 0,0 0 0,-1 0 0,1 0 0,-48 0 0,11 0 0,-50 0 0,-1 0-492,5 0 0,-8 0 0,5 0 0,-3 0 164,11 0 0,-5 1 0,5-2-164,-6-7 0,3-1 0,-6 7 0,2 0 0,10-6 0,1 0 0,-6 7 0,-1 2 0,1-1 0,-1 0 348,-14 0 1,0 0 143,17 0 0,0 0 0,-15 0 0,0 0-492,18 0 0,1 0 0,-13-1 0,-1 2 0,0 7 0,-2 2 0,-20 1 0,-2 4 0,7 10 0,-1 3 443,19-12 0,-3 0 0,1 1 376,4 1 1,2 1 0,-3-1-87,-9-2 1,-2 0-1,2 0-241,8-1 0,1 1 0,-1-1 0,-7-2 0,-2-1 0,3 0-131,11-1 0,3 0 0,0-1 131,-6-2 0,0 0 0,3-1 491,-11 4 1,2-2-1,-9-2 1,1-2-1,22 0 1,2-2-413,-11-2 0,-3-2-79,-17 1 0,2 0 0,28 0 0,1 0 491,-18 0 1,5 0-247,1 0-245,-8 0 0,7 0 0,-9 0 0,32-3 0,-2-2 0,5-4 0,-2-1 0,-8-3 0,-1-3 0,-1-6 0,2-3 0,2 1 0,3 1 0,4 3 0,0 1 0,-8-8 0,1 1 0,-34-4 0,36 8 0,1-1 0,-32-12 0,23 10 0,12 3 0,16 14 983,8-4 0,10 11 0,6-5 0,-1 6 0,2 0 0,-1-5 0,0 4-287,0-5-696,-6 6 0,-3-6 0,-5 5 0,-1-5 0,-7-1 0,-2-1 0,-7-6 0,7 6 0,-6-5 0,20 6 0,-10-1 0,18 2 0,1 1 0,3 4 0,4-5 0,-6 6 0,1 0 0,-1 0 0,-19 0 0,8 0 0,-15 0 0,11 0 0,1 0 0,-1 0 0,1 6 0,-1-4 0,1 3 0,6 1 0,2-5 0,6 4 0,40-5 0,24 0 0,32 0 0,-33 0 0,5 0 0,30 0 0,0 0 0,-33 0 0,0 0-261,43 0 0,-1 0 261,-42 0 0,-2 0 0,16 0 0,3 0 0,-1 0 0,-1 0 0,-5 0 0,-1 0 0,6 0 0,-1 0 0,-11 0 0,1 0 0,4 0 0,0 0 0,37 0 0,-1 0 0,-12-7 0,0 5 0,-10-13 0,8 13 0,-8-5 0,0 7 0,8 0 0,-18 0 0,8 0 0,-10 0 0,0 0 0,0 0 0,-16 0 0,3 0 0,-15 0 522,1 0-522,6 0 0,-7 0 0,9 0 0,8 7 0,2-5 0,9 5 0,0 0 0,0-5 0,0 5 0,-9-7 0,-9 0 0,-12 0 0,-6 0 0,-7 0 0,-2 0 0,-6 0 0,-1 0 0,1 0 0,-2 0 0,1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16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0 420 24575,'91'6'0,"-14"-1"0,18-5 0,-36 0 0,22 0 0,-34 0-984,43 0 0,-31 0 0,23 0 0,-27 0 0,-3 0 0,-9 0 0,0 0 0,1 0 74,-9 0 1893,-1 0-208,0 0-775,-6 0 0,6 0 983,0 0 0,-6 0 0,14 0 0,2 0 0,1 0 0,16 0 0,-16 0-840,16 0-143,12 0 0,-5 0 0,9 0 0,5 0 0,-28 0 0,28 0 0,-28 0 0,19 0 0,-8 0 0,18 0 0,-18 0 0,18 0 0,-18 0 0,8 0 0,-1 0 0,-7 0 0,8 0 0,0 0 0,-8 0 0,18 0 0,-18 0 0,18 0 0,-18 0 0,8 0 0,-10 0 0,10-8 0,-8 6 0,8-5 0,0 7 0,2-8 0,10 6 0,-10-12 0,7 12 0,-6-13 0,-1 6 0,-2 0 0,-10-5 0,-13 9 0,1 1 0,21-5 0,-17 5 0,1 1 0,19 3 0,21-8-233,-41 7 0,1 0 233,-6-3 0,2 0 0,21-1 0,-1 1 0,22 1 0,-28-6 0,1 1 0,-11 7 0,-1 0-492,0-7 0,3-1 454,23 3 1,0 0 37,-27 1 0,0 0 0,20-5 0,0 2 0,-18 7 0,-1-1 0,1-6 0,0 0 0,0 7 0,-1 0 0,0-3 0,-2 0 0,25-3 0,15 5 0,-27-5 0,-2 7 0,-12 0-58,19 0 58,-21 0 0,22 0 0,-20 0 439,-7 0-439,7 0 983,0 0-885,-6 0-35,15 0-63,-16 0 0,16 0 0,-16 0 0,7 0 0,-8 0 0,-1 0 0,-7 0 0,5 0 0,-13 0 0,6-6 0,0 5 0,2-5 0,7 6 0,0 0 0,1 0 0,-9 0 0,-1 0 0,-7 0 0,-7 0 0,-2 0 0,-6 0 0,0 0 0,-1 0 0,1 0 0,-48 0 0,11 0 0,-50 0 0,-1 0-492,5 0 0,-8 0 0,5 0 0,-3 0 164,11 0 0,-5 1 0,5-2-164,-6-7 0,3-1 0,-6 7 0,2 0 0,10-6 0,1 0 0,-6 7 0,-1 2 0,1-1 0,-1 0 348,-14 0 1,0 0 143,17 0 0,0 0 0,-15 0 0,0 0-492,18 0 0,1 0 0,-13-1 0,-1 2 0,0 7 0,-2 2 0,-20 1 0,-2 4 0,7 10 0,-1 3 443,19-12 0,-3 0 0,1 1 376,4 1 1,2 1 0,-3-1-87,-9-2 1,-2 0-1,2 0-241,8-1 0,1 1 0,-1-1 0,-7-2 0,-2-1 0,3 0-131,11-1 0,3 0 0,0-1 131,-6-2 0,0 0 0,3-1 491,-11 4 1,2-2-1,-9-2 1,1-2-1,22 0 1,2-2-413,-11-2 0,-3-2-79,-17 1 0,2 0 0,28 0 0,1 0 491,-18 0 1,5 0-247,1 0-245,-8 0 0,7 0 0,-9 0 0,32-3 0,-2-2 0,5-4 0,-2-1 0,-8-3 0,-1-3 0,-1-6 0,2-3 0,2 1 0,3 1 0,4 3 0,0 1 0,-8-8 0,1 1 0,-34-4 0,36 8 0,1-1 0,-32-12 0,23 10 0,12 3 0,16 14 983,8-4 0,10 11 0,6-5 0,-1 6 0,2 0 0,-1-5 0,0 4-287,0-5-696,-6 6 0,-3-6 0,-5 5 0,-1-5 0,-7-1 0,-2-1 0,-7-6 0,7 6 0,-6-5 0,20 6 0,-10-1 0,18 2 0,1 1 0,3 4 0,4-5 0,-6 6 0,1 0 0,-1 0 0,-19 0 0,8 0 0,-15 0 0,11 0 0,1 0 0,-1 0 0,1 6 0,-1-4 0,1 3 0,6 1 0,2-5 0,6 4 0,40-5 0,24 0 0,32 0 0,-33 0 0,5 0 0,30 0 0,0 0 0,-33 0 0,0 0-261,43 0 0,-1 0 261,-42 0 0,-2 0 0,16 0 0,3 0 0,-1 0 0,-1 0 0,-5 0 0,-1 0 0,6 0 0,-1 0 0,-11 0 0,1 0 0,4 0 0,0 0 0,37 0 0,-1 0 0,-12-7 0,0 5 0,-10-13 0,8 13 0,-8-5 0,0 7 0,8 0 0,-18 0 0,8 0 0,-10 0 0,0 0 0,0 0 0,-16 0 0,3 0 0,-15 0 522,1 0-522,6 0 0,-7 0 0,9 0 0,8 7 0,2-5 0,9 5 0,0 0 0,0-5 0,0 5 0,-9-7 0,-9 0 0,-12 0 0,-6 0 0,-7 0 0,-2 0 0,-6 0 0,-1 0 0,1 0 0,-2 0 0,1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 1 24575,'25'18'0,"0"-7"0,-19 0 0,6-5 0,0 6 0,-5 0 0,3 0 0,-3-5 0,0 3 0,-2-3 0,-5 5 0,5-1 0,-4 0 0,4 0 0,-5 0 0,4-4 0,-2 3 0,12-4 0,-11 5 0,12-5 0,-14 4 0,9-9 0,-3 9 0,4-9 0,-42 4 0,21-5 0,-34-6 0,31 5 0,1-10 0,-5 10 0,4-4 0,-5 5 0,7 0 0,-1 0 0,0 0 0,0 0 0,-6 0 0,4 0 0,-11 0 0,11 0 0,-4 0 0,0 0 0,4 0 0,-4 0 0,5 0 0,1 0 0,1 0 0,-1-5 0,1 3 0,5-7 0,-5 7 0,5-3 0,-10 5 0,4 0 0,-11 0 0,9 0 0,-4 0 0,1 0 0,4 0 0,-4 0 0,6 0 0,0 0 0,0 0 0,0-10 0,36 8 0,-17-8 0,30 10 0,-26 0 0,0 0 0,11 0 0,-8 0 0,15 0 0,-5 0 0,-4 0 0,3 0 0,-6 0 0,-4 0 0,4 0 0,-6 0 0,6 0 0,2 0 0,14 0 0,-6 0 0,14 0 0,-14 0 0,-1 0 0,-2 0 0,-12 0 0,6 0 0,-8 0 0,1 0 0,0 0 0,-1 0 0,0 0 0,1 0 0,-1 0 0,1 0 0,17 0 0,-13 0 0,13 0 0,-16-12 0,-1 9 0,0-9 0,0 12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00:52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1 236 24575,'38'0'0,"-1"0"0,-6 0 0,5 0 0,-9 0 0,12 0 0,-17 0 0,43 0 0,-24 0 0,19 0 0,-27 0 0,-6 0 0,-1 0 0,0 0 0,1 0 0,16 0 0,-19 0 0,18 0 0,-28 0 0,10 0 0,-10 0 0,28 0 0,-18 0 0,13 0 0,-19 0 0,-6 0 0,0 0 0,5 0 0,-4 0 0,4 0 0,-6 0 0,1 0 0,11 0 0,-8 0 0,27 0 0,-19 0 0,15 0 0,-12 0 0,5 0 0,-9 0 0,13 0 0,-20 0 0,15 0 0,-17 0 0,17 0 0,-15 0 0,14 0 0,-16 0 0,4 0 0,-5 0 0,5 0 0,-4 0 0,4 0 0,-6 0 0,0 0 0,1 0 0,0 0 0,0 0 0,6 0 0,2 0 0,25 0 0,-13 0 0,40 0 0,-39 0 0,20 0 0,-19 0 0,6 0 0,-3 0 0,12 0 0,-26 0 0,14 0 0,-17 0 0,23 0 0,-12 0 0,12 0 0,-17 0 0,1 0 0,-1 0 0,24 0 0,-18 0 0,11 0 0,-18 0 0,-5 0 0,-1 0 0,23 0 0,-18 0 0,20 0 0,-18 0 0,6 0 0,3 0 0,10 0 0,-8 6 0,20-5 0,-18 5 0,16 1 0,-12-6 0,28 6 0,-12 0 0,-4-7 0,0 1 0,6 6 0,19-7 0,-36 7 0,37-6 0,-35 6 0,34-7 0,-52 0 0,13 0 0,-12 0 0,16 6 0,-22-5 0,25 5 0,-25-6 0,15 0 0,-18 0 0,28 0 0,-29 0 0,41 0 0,-43 0 0,19 0 0,-16 0 0,18 0 0,-9 0 0,15 0 0,-17 0 0,-2 0 0,0 0 0,0 0 0,3 0 0,15 0 0,-13 0 0,15 0 0,-17 0 0,30 0 0,-26 0 0,25 0 0,-29 0 0,6 0 0,0 0 0,18 0 0,-13 0 0,11 0 0,-23 0 0,-1 0 0,0 0 0,31 0 0,-15 0 0,36 0 0,-31 0 0,0 0 0,-13 0 0,11 0 0,-13 0 0,40-7 0,-39 6 0,28-6 0,-26 7 0,40-6 0,-24 4 0,32-4 0,-38-1 0,7 6 0,0-13 0,41 6 0,-29-1 0,19 3 0,-42-1 0,23 5 0,-14-4 0,41 6 0,-43 0 0,34 0 0,-34 0 0,7 0 0,-14 0 0,7 0 0,-2 0 0,28-7 0,-26 6 0,15-6 0,-20 7 0,37 0 0,-28-6 0,7 5 0,-1 0 0,-6-5 0,28-1 0,-44 6 0,15-6 0,-27 7 0,11 0 0,-16 0 0,1 0 0,14 0 0,41 0 0,-3 0 0,24 0 0,-23 0 0,-23 0 0,0 0 0,33 0 0,-18 0 0,1 0 0,13 0 0,12 0 0,-37 0 0,26 0 0,-37 0 0,46 0 0,-56 0 0,47 0 0,-40 0 0,15 0 0,-13 0 0,22 0 0,-14 0 0,3 0 0,2 0 0,6 0 0,21-6 0,-21 4 0,32-4 0,-29 6 0,19 0 0,-42 0 0,-13 0 0,14 0 0,17 0 0,-18 0 0,17 0 0,-32 0 0,8 0 0,-6 0 0,37 0 0,-24 6 0,38 2 0,-41 0 0,8 4 0,-12-10 0,-1 9 0,3-9 0,-6 9 0,-10-10 0,-3 5 0,-5-6 0,-1 0 0,1 0 0,0 0 0,-1 0 0,15 0 0,-4 0 0,75 0 0,-38 0 0,-5 0 0,2 0 0,7 0 0,0 0 0,-17 0 0,22 0 0,-42 0 0,16 0 0,-30 0 0,0 0 0,0 5 0,18 2 0,0 0 0,65 12 0,-31-16 0,-14 8 0,1-1 0,22-8 0,20 5 0,-22-7 0,28 6 0,-51-4 0,7 4 0,-14-6 0,7 0 0,-10 0 0,27 0 0,-34 0 0,15 0 0,-20 0 0,24 0 0,-18 0 0,25 0 0,-21 0 0,7 0 0,1 0 0,-1 0 0,20 0 0,-7 0 0,9 0 0,-13 0 0,28 0 0,-9 0 0,-15 0 0,1 0 0,21 0 0,7 6 0,-38 1 0,-1 6 0,-20 0 0,-1 5 0,1-3 0,-2 7 0,-4-8 0,-3-2 0,-5-2 0,0-3 0,-1-1 0,0-1 0,0-5 0,0 0 0,7 0 0,10 0 0,0 0 0,13 0 0,-12 0 0,12 0 0,-13 0 0,18 0 0,-23 0 0,13 0 0,-16 0 0,0 0 0,5 0 0,18 0 0,-11 0 0,37 0 0,-38 0 0,15 0 0,-12-6 0,40-9 0,-29 5 0,28-9 0,-47 18 0,0-11 0,-6 11 0,4-11 0,-26 11 0,-21-4 0,-14 5 0,-18 0 0,-16 0 0,11 0 0,-22 0 0,19-7 0,0-2 0,0 0 0,-29-12 0,22 10 0,10 0 0,0-1 0,-11-4 0,-12 6 0,31 3 0,-4 7 0,17 0 0,-18 0 0,27 0 0,-2 0 0,14 0 0,-1 0 0,6 0 0,45 0 0,-7 0 0,36 0 0,-19 0 0,41-6 0,1 4-411,-31-1 1,1 0 410,6 2 0,-3 2 0,14-1 0,-15-1 0,5 2 0,14 2 0,0 2 0,-14-1 0,3 2 0,14 2 0,9 2 0,-8-1-438,-14 2 1,-2-1 437,29 4 0,-1-1 0,-35-3 0,-2-1 0,20-4 0,0 0 0,-21-1 0,2 0 0,31-3 0,-1-2 0,10 1 0,-38 0 0,-1 0 783,17 0-783,-18 0 0,0 0 0,11 0 0,33 0 0,-56 0 0,-7 0 0,-2 0 913,-2 0-913,-11 0 0,2 0 0,-11 0 0,-5-6 0,3 0 0,7-6 0,-2 5 0,7-4 0,-10 10 0,0-4 0,-46 5 0,1 0 0,-43 0 0,13-15 0,13 14 0,-1-1 0,-31-20 0,16 20 0,0 2 0,-23-7 0,37 6 0,0 2 0,-33-1 0,0 0 0,-1 0 0,25 0 0,-1 0 0,-33 0 0,19 0 0,1 0 0,-7-7 0,30 7 0,2-2 0,-13-12 0,-19 12 0,23-11 0,-18 11 0,39-10 0,-1 10 0,24-9 0,3 5 0,12-5 0,24-2 0,-7 1 0,29 5 0,-10-6 0,7 12 0,28-6 0,-12 7 0,24 0 0,12 0 0,-3 0 0,-33 0 0,3 0-492,-2 0 0,1 0 290,8 0 1,0 0 201,-11 0 0,0 0 0,15 0 0,-1 0 0,-20 0 0,-2 0-308,11 0 0,0 0 308,-6 0 0,0 0 0,0 0 0,0 0 0,44 0 0,-27 4 0,1 0 0,24-3 0,-30 7 0,0 0 0,18-7 0,-19 10 0,2 2 0,29-2 0,-11 2 0,0-1 0,-33-7 0,0 0 0,39 2 0,1 1 0,-37-3 0,-1 0 0,25 0 0,-4 0 0,2 2 0,-20-7 0,-3 0 0,7 7-96,24-6 96,-55 6 0,0-7 0,-19 0 983,0 0-631,-6 5 305,4-4-657,-4 4 107,6-5-107,5 6 0,20-5 0,9 12 0,21-4 0,5-2 0,10 4 0,-7-4 0,-2 0 0,-8 0 0,-1-5 0,-3 5 0,3-1 0,-14-4 0,8 10 0,-37-10 0,3 3 0,-13-5 0,0 0 0,1 0 0,-1 0 0,0 0 0,54 0 0,-26 0 0,51 0 0,-44 0 0,6 0 0,-16 0 0,-4 0 0,-12 0 0,2 0 0,-9 0 0,4 0 0,-11-5 0,-1-24 0,-5-2 0,6-21 0,3-1 0,-1 15 0,-1-12 0,-7 22 0,0-5 0,0 13 0,-5 8 0,-2 6 0,-11 6 0,5 0 0,-18 0 0,16 0 0,-20 0 0,20 0 0,-9 0 0,6 0 0,5 0 0,-11 0 0,-15 0 0,-19 0 0,-20 0 0,26 0 0,-4 0 0,-24 0 0,-3 0 0,16 0 0,-3 0 0,-3 0 0,-5 0 0,7 0 0,14 0 0,3 0 0,-18 0 0,7 0 0,15 0 0,-9 0 0,41 0 0,-18 0 0,19 0 0,-10 0 0,-8 0 0,-17 0 0,-12 0 0,-2 0 0,-17 0 0,7 0 0,17 0 0,6 0 0,39-5 0,3-1 0,16-5 0,7-1 0,7 0 0,7 5 0,-6 1 0,4 6 0,-4 0 0,6 0 0,1 0 0,35 0 0,-11 0 0,27-1 0,8 2 0,-29 3 0,2 1-492,39 0 0,3 1 0,-24 3 0,0 2 164,-5 0 0,5 2 0,-6-2-164,-3 0 0,-2 0 0,15 2 0,-9-1-492,-28-5 0,-16-7 550,-10 0 434,-16 0 0,-3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3:19.8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1 535 24575,'90'0'0,"-6"0"0,15 0 0,-26 0 0,6 0 0,3 0 0,-4 0-328,10 0 0,-2 0 0,10 0 164,-19 0 0,9 0 0,4 0 0,1 0 0,-6 0 0,-8 0-164,14 0 0,-9 0 0,5 0 82,9 0 0,9 0 0,-2 0 0,-12 0-246,11 0 0,-8 0 164,-25 0 0,2 0 0,-6 0-115,2 0 0,-2 0 387,18 0 1,-1 0 55,-24 0 0,-2 0 0,-1 0 0,-2 0 0,32 0 0,-19 0 0,24 0 0,-31 0 813,23 0-813,-19 0 0,10 0 0,-7 0 0,16 0 0,-7 8 0,11-6 0,-1 5 0,-10-7 0,-11 0 0,-12 0 0,-9 0 983,-13 0 0,2 0 0,-19 0 0,6 0 0,-7 0 0,0 0-793,-1 0-190,0 0 0,1 0 0,-1 5 0,7-3 0,2 3 0,14-5 0,38 0 0,-11 0 0,30 0 0,-28 0 0,0 0 0,0 0 0,0 0 0,-9-7 0,7-1 0,-16-7 0,7 0 0,-9 0 0,1 7 0,8-5 0,-7 4 0,7 1 0,0 1 0,-7 1 0,7 4 0,-8-4 0,-1-1 0,0 6 0,0-12 0,0 11 0,10-12 0,-8 13 0,7-13 0,-9 13 0,9-13 0,-6 6 0,15-1 0,12-11 0,-14 10 0,12-5 0,-19 2 0,-6 4 0,6-6 0,-9 1 0,0 5 0,9-4 0,3 4 0,36 0 0,-22-5 0,-18 13 0,-1 0 0,26-6 0,-1 7 0,-2 0 0,-10 0 0,-9 0 0,26 0 0,-30 0 0,14 0 0,-23 0 0,-12 0 0,12 0 0,-5 0 0,7 0 0,12 0 0,-9 0 0,21 0 0,-35 0 0,12 0 0,-30 0 0,4 0 0,-6 0 0,0 0 0,-1 0 0,0 0 0,1 0 0,-1 0 0,1 6 0,0 0 0,0 6 0,-1-6 0,-4 4 0,-2-4 0,-21 1 0,7-3 0,-13-4 0,10 0 0,-1 0 0,1 0 0,6 6 0,-5-5 0,-2 4 0,-15 2 0,-16 1 0,-21 8-492,18-3 0,-4 0 0,-11-2 0,-4-1 0,-9 10 0,-4-1 0,-11-7 0,-2-1 0,-2 10 0,3-1 0,16-8 0,1-2 0,-14 6 0,3-1 0,25-5 0,2-1 0,-5-3 0,-1-1 164,3 3 1,5-1 327,-6-5 983,7 4 0,36-6 0,17 0 0,29 0 0,13 7 0,36-5-492,18 2 1,8-1-1,-28-3 1,4 0-477,10 2 1,11 2-1,-5 0-15,-19 1 0,-2-1 0,1 1-328,9-1 0,3 0 0,0 1 0,4 2 0,1 1 0,1-1 0,4-2 0,1-1 0,0 1 133,-5 3 0,0 1 0,0-1 195,5 1 0,0 0 0,-1-2 0,-10-1 0,-2-2 0,1 0 0,6 1 0,1-1 0,-5-2-328,-15-1 0,-3-1 0,0-1 57,0 1 1,0 0-1,-5 0 271,1 0 0,-3 0 0,13 1 0,-2-2 0,22-6 380,-38 2 0,0 1-380,25-6 0,17-6 0,-8 7 0,-13-4 0,3-1 0,-27 8 0,1 1 491,19-8 1,1 2-1,-18 10 1,-4 0-248,-3-7 0,-1 0-244,47 6 983,-21-6-492,-24 5 1,-1-1-237,20 3-255,12-6 0,-30 7 515,-9 0-515,1 0 983,-1 0-982,-7 0-1,5 0 0,-13 0 0,6 0 0,-8 0 0,-6 0 0,-1 0 0,-7 0 0,-64 0 0,-18 8 0,6-7 0,-7 0 0,-8 8 0,-7 1 0,-6-2 0,-9-1 0,2 1-328,12 1 0,1-1 0,-3 1 82,5 0 0,-4-1 0,0 1 0,5-1-82,-4 1 0,4-2 0,2 1 0,1 0 0,2 0 0,4-1 260,-9 0 1,-2-1 67,8-1 0,-10 1 0,1-1 0,14-1 0,7-2 0,1-1 0,-29 2 0,-14 1 0,22-2 0,11-2 0,-16 0 0,47 0 0,-1 0 0,1 0 0,-10 0 0,-1 0 0,-30 0 0,6 0 0,11 0 0,-1 0 0,15 0 0,0 0 0,-16 0 0,0 0 983,-29 0 0,11 0 0,23 0 0,12 0-844,16 0-139,8 0 0,10 0 0,6 0 0,6-5 0,-5 4 0,5-9 0,-13 9 0,6-4 0,-6 5 0,7-6 0,0 5 0,0-4 0,5 0 0,2-2 0,5-4 0,0-1 0,0-5 0,0-3 0,0 1 0,30-17 0,16 10 0,1 0 0,7-1-492,1 3 0,4 0 212,14-6 0,4-1 280,8 0 0,-1 0 0,-17 5 0,0 1 0,14-5 0,-3 0 0,-26 7 0,-2 0 0,11-1 0,0 0 0,28-19 0,-14 17 0,-31-2 0,-16 13 0,-10 2 0,-6 3 0,-5 3 0,-24 1 983,-1 1-422,-12 5-561,5 0 0,11 0 0,-11 0 0,5 0 0,0 0 0,-5 0 0,5 0 0,-6 0 0,-12 0 0,8 0 0,-2 0 0,14 0 0,104 0 0,-36 0 0,7 0-328,15 0 0,10 0 0,0 0 0,-2 0 0,-1 0 0,3 0 0,7 0 0,3 0 0,-1 0 0,1 0 0,1 0 0,-6 0 0,-18 0 0,-4 0 0,2 0 0,7 0 0,3 0 0,-6 0-164,3 0 0,-3 0 0,8 0 0,-2 0 0,-17 0 0,-5 0 307,28 0 1168,-36 0 0,-11 0 0,-17 0 0,-8 0 0,-47 7 0,-7 3-492,-16-1 1,-9 0-372,5 1 1,-4-1-121,-1-1 0,-5 0 0,0-1-328,-2 1 0,1-1 0,-3 1 0,-12 0 0,-3 0 0,0 1 0,0-1 0,0 0 0,4 0 0,15 0 0,3-1 0,0 1 0,-6-1 0,-1 1 0,5 0-164,-9 1 0,4 2 406,-3 3 0,4 1 577,16-6 1,5 2-184,-20 13-308,30-9 983,18-2-27,13-1 27,9 0 0,5 0 0,0-1 0,5-4-150,8-2-833,1-5 0,11 0 0,11 0 0,20 0 0,30 0 0,-27 0 0,6 0-492,18 0 0,5 0 164,-22 0 0,3 0 0,1 0 137,13 0 0,3 0 1,-3 0 190,15 0 0,-1 0 0,-27 0 0,1 0 0,-1 0 0,27 0 0,-5 0 0,-26 0 0,-2 0 0,11 1 0,-11-2 0,-30-4 0,-10-2 0,-80 1 0,14-6 0,-7 10 0,-3 2 0,-14-7 0,2 7 983,19 0 0,11 0-409,14 0-574,2-5 0,64 4 0,0-5 0,7 6 0,5 0 0,30 0 0,-34 0 0,-1 0 0,35 0 0,8 0 0,-21 0 0,-11 0 0,-19 0 0,-18 0 0,-8 0 0,-13-5 0,-29-1 0,4-6 0,-18 5 0,18 1 0,7 1 0,6-2 0,0-5 0,6 1 0,20 4 0,22-5 0,36 2 0,-26 5 0,7 0 0,33-4 0,1 1 0,-28 7 0,-1 0-492,34-3 0,-3-1 314,-43 1 1,-3 0 177,7 3 0,-1 0 0,32-7 0,-23 1 0,-20 6 0,-10-6 0,-14 7 0,-2 0 0,-6 0 983,0 0-627,-1 0-356,0 0 0,0 0 0,0 0 0,23 0 0,6 0 0,44 0 0,5 0-984,10 0 963,-39 0 0,-1 0 21,-8 0 0,0 0 0,4 0 0,1 0 0,8 0 0,-4 0 0,14 0 0,8 0 0,-54 0 0,-10 0 0,-6 0 0,0 0 0,-6 5 983,5-4-940,-10 14-43,4-7 0,-5 8 0,0-5 0,-5-5 0,-8 5 0,-15-3 0,-26 7 0,25-7 0,-9-1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3:24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340 16 24575,'-51'0'0,"17"0"0,23 0 0,48 0 0,15 0 0,-3 6 0,8 5 0,27 5 0,2 3 0,-15-3 0,0 1-492,19 4 0,-3-1 404,-31-11 1,-5 0 87,37 8 0,8 0 118,-21 0-118,-2-1 0,-10-7 0,0 5 0,-9-6 0,-2 0 868,-9 5-868,-7-11 173,6 11-173,-14-12 0,6 6 0,-8-2 0,0-3 0,8 10 0,-5-10 0,4 4 0,1 1 0,-6-6 0,18 6 0,-17-7 0,3 0 0,-14 0 0,-6 0 0,0 0 0,0 0 0,-1 5 0,6-4 0,3 10 0,12-10 0,13 5 0,9 1 0,9-5 0,0 5 0,10-7 0,-17 6 0,15-4 0,-25 4 0,-2-6 0,-11 0 0,-14 0 0,-1 0 0,-17 0 0,-35 0 0,-41 0 0,8 1 0,-8-2-492,-16-8 0,-5-3 164,20 4 0,-4 0 0,0-3 0,-5-4 0,-2-3 0,4 3 243,16 5 1,2 1 0,-3 0 84,-31-6 0,-6 0 0,12 4 0,23 8 0,1 1 0,-16-6 0,-10-4 0,14 5-536,-18 5 536,41-3 0,4 1 0,2 4 0,8 0 0,8 0 0,2 0 983,8 0 0,-6 0 0,4 0-191,-23 6-792,12-4 0,-25 11 0,10-12 0,-1 13 0,-6-13 0,16 6 0,0-1 0,17-5 0,-4 5 0,11-6 0,-6 0 0,20 0 0,51-6 0,21 5 0,33-5 0,-41 6 0,5 0 0,30-5 0,5 0 0,-7 4 0,4 0-328,-14-2 0,4-1 0,-2 2-10,19 1 1,-3 2 337,4-1 0,-4 0 0,-23 0 0,-1 0 0,14 0 0,-4 0 0,-30 0 0,-3 0 0,12 0 0,-2 0 0,25 0-481,-22 0 481,-12 0 0,-22-6 0,-4 5 0,-14-4 0,-1 5 983,1 0-349,0 0-111,0 0-523,-1 0 0,8-6 0,8 4 0,9-4 0,16 6 0,2-7 0,9 5 0,0-5 0,0 0 0,10 6 0,2-14 0,10 13 0,0-13 0,-10 13 0,-3-13 0,-9 14 0,0-6 0,-9 7 0,7-7 0,-15 5 0,6-5 0,0 7 0,-7-7 0,0 6 0,-4-6 0,-13 7 0,0 0 0,-4 0 0,-10 0 0,4 0 0,-6 0 0,0 0 0,0 0 0,0 0 0,0 0 0,6 0 0,2 0 0,6 0 0,8 0 0,2 0 0,0 0 0,24 0 0,-27 0 0,28 0 0,-26 0 0,1 0 0,5 0 0,26 0 0,-23 0 0,28 0 0,-36 0 0,7 0 0,-7 0 0,-2 0 0,-8 0 0,0 0 0,-6 0 0,-1 0 0,-7 0 0,-1 0 0,1 0 0,0 0 0,-1 0 0,7 0 0,2 0 0,14 0 0,2 0 0,7 0 0,0 7 0,0-6 0,-7 6 0,-9-7 0,-2 0 0,-11 0 0,4 0 0,-6 0 0,-1 0 0,0 0 0,1 0 0,0 5 0,13-4 0,5 5 0,22-6 0,12 0 0,11 0 0,0 0 0,8 0 0,-8 0 0,1 0 0,-3 0 0,-11 0 0,-7 0 0,5 0 0,-14 0 0,6 0 0,-9 6 0,9-4 0,13 10 0,-8-10 0,-2 10 0,-22-10 0,-6 4 0,-7-6 0,-2 5 0,-6-4 0,0 4 0,-1-5 0,8 0 0,8 0 0,17 0 0,11 0 0,7 0 0,11-7 0,-22-1 0,1-1 0,31-9 0,-22 3 0,-2 0 0,0-2 0,24-5 0,-37 8 0,1 6 0,-6-5 0,-12 11 0,4-4 0,1 6 0,-6 0 0,14 0 0,-14 0 0,6 0 0,-8 0 0,-6 0 0,-1 0 0,-8 0 0,1 0 0,0 0 0,0 0 0,-1 5 0,7 2 0,9 6 0,20 6 0,-1-3 0,2 4 0,-15-7 0,-13-5 0,5 3 0,-11-9 0,4 4 0,-6-6 0,-51 0 0,21 0 0,-36 0 0,29 0 0,0 5 0,3-4 0,-8 10 0,3-3 0,-9 6 0,-17 1 0,4 0 0,-5 2 0,7-3 0,-2 1 0,-28 5 0,-1 1 0,25-3 0,2 0 0,-8-3 0,4 1 0,-4 8 0,5-4 0,34-13 0,12-1 0,39-6 0,2 0 0,62 0 0,-24 0 0,-20 0 0,2 0 0,1 1 0,0-2-305,3-3 0,0-1 305,-5 5 0,0-2 0,7-6 0,-1-1 0,31-1 0,-35 5 0,2 0 0,5-4 0,0 1 0,-9 3 0,-2 0 0,5-4 0,-2 0 0,33-1 0,8-4 0,-25 5 0,-5 1 0,-31 1 0,-13 7 0,-1 0 0,-7 0 0,-1 0 0,1 0 610,0 0-610,6 0 0,9 0 0,18 0 0,9 0 0,19 0 0,2 0 0,0 0 0,-2 0 0,-19 0 0,-2 0 0,-16 0 0,-9 0 0,-8 0 0,-8 0 0,1 0 0,0 0 0,-1 0 0,1 0 0,13 0 0,4 0 0,23 0 0,11 0 0,4 0 0,-16 0 0,1 0-406,25 0 1,0 0 405,-21 0 0,-5 0 0,27 0 0,16 0 0,-38 0 0,6 0 0,-26 0 0,-9 0 0,-8-5 0,-7 4 811,5-5-811,-43 19 0,28-10 0,-36 10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3:27.1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0 256 24575,'26'0'0,"-3"0"0,-12 0 0,0 0 0,1 0 0,14 0 0,61 0 0,-21 0 0,-13 0 0,-3 0 0,3 0 0,-10 0 0,9 0 0,-7 0 0,7 0 0,11 0 0,-15 0 0,15 0 0,-20 0 0,-7 0 0,5 0 0,6 0 0,0 0 0,0 0 0,-5 0 0,-14 0 0,6 0 0,-14 0 0,-2 0 0,-6 0 0,0 0 0,0 0 0,0 0 0,-1 0 0,1 0 0,0 0 0,-1 0 0,8 0 0,-6 0 0,20 0 0,-12 0 0,13 0 0,0 0 0,-6 0 0,14 0 0,-14 0 0,13 0 0,-5 0 0,16 0 0,-6 0 0,14 0 0,-14 0 0,25 0 0,13 0 0,6 0 0,-29 0 0,-1 0 0,20 0 0,2 0 0,-30 0 0,-8 0 0,-1 0 0,-7 0 0,-2 0 0,-1 0 0,-4 0 0,5 0 0,-1 0 0,-4 0 0,12 0 0,-13 0 0,14 0 0,-7 0 0,17 0 0,-6 0 0,5 0 0,1 0 0,-6 0 0,15 0 0,-7 0 0,9 0 0,-9 0 0,7 0 0,-16 0 0,7 0 0,-8 0 0,-1 0 0,9 0 0,-7 0 0,7 0 0,-8 0 0,8 0 0,-7 0 0,16 0 0,12 0 0,-5 0 0,6 0 0,-14 0 0,-6 0 0,0 0 0,-2 0 0,0 0 0,-6 0 0,6 0 0,-9-6 0,0 4 0,9-5 0,-6 7 0,6 0 0,-1 0 0,-5-6 0,15 4 0,-16-4 0,7 6 0,0-7 0,-6 5 0,6-5 0,-9 7 0,9-7 0,-7 5 0,7-5 0,-9 1 0,9 4 0,-6-5 0,6 7 0,-9-6 0,1 4 0,-9-4 0,7 6 0,-14 0 0,6 0 0,-8 0 0,1 0 0,-1 0 0,12 0 0,-9 0 0,17 0 0,-18 0 0,13 0 0,-5 0 0,7 0 0,0 0 0,1 0 0,-1-7 0,0 6 0,1-6 0,-1 7 0,0 0 0,9 0 0,-6 0 0,14-7 0,-14 5 0,15-5 0,-16 7 0,16-7 0,-16 6 0,16-6 0,-7 7 0,9 0 0,0 0 0,10 0 0,2 0 0,11 0 0,-1 0 0,0-8 0,0-2 0,-10 1 0,8 1 0,3 0 0,-18 3 0,1 0 0,-16 0 0,2 0 0,37 0 0,-1 1 0,-36 0 0,-2 0 0,12 3 0,-3 0 0,22-7 0,-21 1 0,-17 5 0,-3-5 0,-17 7 0,-6 0 0,-1 0 0,-7 0 0,-1 0 0,8 0 0,8 0 0,27 0 0,-6 0 0,33 0 0,-15 0 0,19 0 0,-9 0 0,-4 0 0,-9 0 0,0 0 0,-8 0 0,-3 0 0,-17-6 0,-1 5 0,-7-5 0,-7 6 0,-2 0 0,-1 0 0,-4 0 0,3 0 0,-4 0 0,6 0 0,9 0 0,40 0 0,-24 0 0,22 0 0,-39 0 0,-6 0 0,-1 5 0,-8-4 0,1 5 0,-5-6 0,-2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11:50.6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24575,'75'0'0,"-23"0"0,30 0 0,-18 0 0,10 0 0,4 0 0,-26 0 0,1 0 0,39 0 0,0 0 0,-1 0 0,-38 0 0,1 0-291,1 0 1,-2 0 290,38 0 0,-33 0 0,3 0 0,3-1 0,-2 2 0,33 6 0,-38-4 0,-3 2 0,9 11 0,0 0 0,-9-8 0,-5 0 0,1-2 0,5-5 0,35 6 0,-47-7 581,1 0-581,-9 0 0,-1 0 0,-7 0 0,-1 0 0,-6 0 0,-2 0 0,0 0 0,-4 0 0,4 0 0,0 0 0,-4 0 0,11 0 0,-6 0 0,8 0 0,-1 0 0,0 0 0,8 0 0,-5 0 0,12 0 0,-13 0 0,14 0 0,-14 0 0,6 0 0,-1 0 0,-4 0 0,-2 0 0,-2 0 0,-5 0 0,13 0 0,-4 0 0,21 0 0,26-8 0,-6 6 0,-19-5 0,0-1 0,24 6 0,10-5 0,0 7 0,-28 0 0,-1 0 0,17 0 0,26 0 0,-61 0 0,12 0 0,-22 0 0,5 0 0,-14 0 0,-2 0 0,-5 0 0,0 0 0,-1 0 0,1 0 0,0 0 0,0 0 0,0 0 0,0 0 0,0 0 0,-1 0 0,1 5 0,0-4 0,0 4 0,-6 0 0,4-3 0,-4 3 0,6-5 0,6 0 0,2 6 0,14-5 0,-6 5 0,13-6 0,14 0 0,-7 0 0,24 0 0,-27 0 0,16 0 0,-7 0 0,9 0 0,0 0 0,0 0 0,-1 0 0,29 0 0,-21 0 0,21 0 0,-28 0 0,-9 0 0,7 0 0,-16 0 0,16 0 0,4 0 0,0 0 0,28 7 0,-25-5 0,24 5 0,-17 0 0,1-5 0,6 5 0,12 7 0,-15-3 0,-18 0 0,-3 1 0,4 3 0,-4-11 0,0 0 0,4 10 0,28-13 0,6 6 0,-31-6 0,2-2 0,4 1 0,2 0-492,10 0 0,-1 0 0,-13 0 0,-1 0 240,7 5 1,1 0 251,1-4 0,0 0 0,0 4 0,0-1 0,-9-3 0,2-2 0,28 1 0,-1 0 0,-27 0 0,-1 0 0,26 0 0,-4 0 0,-34 0 0,-5 0 0,44 0 0,-21 0-984,-2 0 900,-19 0 84,10 0 0,-26 0 0,15 0 0,-24 0-517,12 0 517,-5 0 0,7 0 0,9 0 983,2 0 0,9 0 0,10 0-501,-8 0-482,18 0 0,-18 0 0,8 0 625,-10 0-625,11 0 0,-18 0 0,7 0 0,-20 7 0,0-6 0,9 6 0,-6-1 0,6 2 0,-9 0 0,0 5 0,-7-12 0,-2 6 0,-8-1 0,0-5 0,1 5 0,-1-6 0,8 0 0,2 0 0,16 0 0,2 0 0,9 0 0,0 0 0,0 0 0,-9 0 0,26 0 0,-30 0 0,14 0 0,-30-6 0,-3-7 0,-10 4 0,3-2 0,-12 6 0,0 3 0,-1-3 0,1 5 0,-1 0 0,0 0 0,0 0 0,19 0 0,-7 0 0,27-6 0,-27 5 0,7-5 0,-19 6 0,1-6 0,0 5 0,-5-9 0,-2 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 1 24575,'25'18'0,"0"-7"0,-19 0 0,6-5 0,0 6 0,-5 0 0,3 0 0,-3-5 0,0 3 0,-2-3 0,-5 5 0,5-1 0,-4 0 0,4 0 0,-5 0 0,4-4 0,-2 3 0,12-4 0,-11 5 0,12-5 0,-14 4 0,9-9 0,-3 9 0,4-9 0,-42 4 0,21-5 0,-34-6 0,31 5 0,1-10 0,-5 10 0,4-4 0,-5 5 0,7 0 0,-1 0 0,0 0 0,0 0 0,-6 0 0,4 0 0,-11 0 0,11 0 0,-4 0 0,0 0 0,4 0 0,-4 0 0,5 0 0,1 0 0,1 0 0,-1-5 0,1 3 0,5-7 0,-5 7 0,5-3 0,-10 5 0,4 0 0,-11 0 0,9 0 0,-4 0 0,1 0 0,4 0 0,-4 0 0,6 0 0,0 0 0,0 0 0,0-10 0,36 8 0,-17-8 0,30 10 0,-26 0 0,0 0 0,11 0 0,-8 0 0,15 0 0,-5 0 0,-4 0 0,3 0 0,-6 0 0,-4 0 0,4 0 0,-6 0 0,6 0 0,2 0 0,14 0 0,-6 0 0,14 0 0,-14 0 0,-1 0 0,-2 0 0,-12 0 0,6 0 0,-8 0 0,1 0 0,0 0 0,-1 0 0,0 0 0,1 0 0,-1 0 0,1 0 0,17 0 0,-13 0 0,13 0 0,-16-12 0,-1 9 0,0-9 0,0 12 0,-1 0 0,1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32.4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1 273 24575,'46'0'0,"-13"0"0,23 0 0,41 0 0,-24 0 0,-16 0 0,-1 0-984,15 0 0,-17 0 0,7 6 0,-34-5 0,4 5 0,-7-6 104,-4 0 880,20 0 983,-19-5 0,15-2 0,-3-13 0,-7 1 0,14-9 0,-7 2-97,1-1-886,6 0 0,-14 7 0,14 0 0,-14 8 0,7-2 0,-1 1 0,-6 6 0,14-5 0,-14 10 0,14-10 0,-6 10 0,7-4 0,0 6 0,0 0 0,0 0 0,0 0 0,0 0 0,-7 0 0,5 0 0,-5 0 0,7 0 0,-7 0 0,5 0 0,-5 0 0,18 0 0,-8 0 0,8 0 0,-11 0 0,18 0 0,-20 0 0,11 0 0,-25 0 0,-1-5 0,-6 4 0,-47 7 0,5 9 0,-57 14 0,27-7 0,-10 0 0,-4 0-434,-7-2 434,12-2 0,3 0 0,9-4 0,-7-6 0,-14 10 0,15-15 0,-32 14 0,35-15 0,-8 10 0,4-10 434,7 4-434,-1-6 0,-16 0 0,30 0 0,-13 0 0,32 0 0,2 0 0,65 0 0,8 0 0,-3 3 0,6 1 0,5 1 0,1 1 0,0 3 0,4 1 0,20 3 0,3 0-492,-9-7 0,-2 0 105,-2 6 1,-1-1 386,-6-5 0,-4-2-229,28 6 229,-3-2 0,-12-1 0,-34-5 0,-2 4 0,-28-6 983,-5 0-231,-1 0-501,-1 0-251,1 0 0,-1 0 0,6 0 0,-3 0 0,3 0 0,-5 0 0,0 0 0,1 0 0,-1 0 0,0 0 0,0 0 0,6 0 0,9 0 0,1 0 0,12 0 0,-5 0 0,29 0 0,-23 0 0,14 0 0,-22 0 0,-5-5 0,23-3 0,-20 1 0,20-5 0,-23 10 0,5-10 0,0 5 0,-5 0 0,12 0 0,-12 2 0,12 3 0,-5-3 0,7 5 0,-7 0 0,5 0 0,-5 0 0,0 0 0,5 0 0,-5 0 0,0 0 0,-2 0 0,0 0 0,-5 0 0,12 0 0,-12 0 0,5 0 0,0 0 0,-5 0 0,5 0 0,0 0 0,-5 0 0,5 0 0,-7-6 0,0 5 0,0-11 0,7 5 0,-5 0 0,12-6 0,-12 12 0,12-5 0,3-1 0,1 5 0,15-4 0,-15 0 0,14 4 0,-5-4 0,-1 6 0,7 0 0,-15 0 0,6 0 0,0 0 0,-5 0 0,5 0 0,-8 0 0,0 0 0,0 0 0,0 0 0,-7 0 0,5 0 0,-12 0 0,12 0 0,-12-6 0,5 5 0,0-5 0,6 6 0,4 0 0,3 0 0,-4 0 0,-7 0 0,5 0 0,-5 0 0,7 0 0,0 0 0,9 0 0,-7 0 0,6 0 0,-8 0 0,0 0 0,9 0 0,-7 0 0,14 0 0,-5 0 0,-1 0 0,7 0 0,-7 0 0,0-6 0,-2 5 0,37-12 0,-33 12 0,32-5 0,-35 6 0,-7 0 0,14 0 0,-13 0 0,13 0 0,-14 0 0,15 0 0,-15 0 0,33 0 0,-20 0 0,22 0 0,-27-6 0,25-2 0,-28-6 0,28 6 0,-33-4 0,6 11 0,-15-6 0,5 7 0,-5 0 0,0 0 0,-2 0 0,11 0 0,-13 0 0,13 0 0,-18 0 0,0 0 0,0 0 0,0 0 0,0 0 0,0 0 0,0 0 0,7 0 0,-5 0 0,12 0 0,-12 0 0,5 6 0,-7 1 0,0 0 0,0-2 0,-6 0 0,-2-3 0,-5 8 0,-1-9 0,6 4 0,-4-5 0,10 5 0,-10-3 0,11 3 0,-5-5 0,6 0 0,0 0 0,0 0 0,0 0 0,-7 0 0,6 0 0,-11 0 0,4 0 0,-6 5 0,1-3 0,-1 8 0,0-9 0,7 4 0,-6 0 0,12-4 0,-5 10 0,6-10 0,0 10 0,0-9 0,0 9 0,0-10 0,7 5 0,-5-1 0,5-3 0,-7 3 0,0 1 0,0-5 0,0 10 0,0-9 0,-7 3 0,6 1 0,-11-5 0,4 5 0,-11-2 0,-1 2 0,-28 0 0,-1-1 0,-22-5 0,-4 0 0,7 6 0,-15-5 0,15 5 0,-15-6 0,-12 0 0,6 7 0,-14-6 0,26 6 0,-6-7 0,7 0 0,-9 0 0,0 0 0,0 0 0,1 0 0,-1 0 0,0 0 0,-10 0 0,16 0 0,2 0 0,19 0 0,8 0 0,6 0 0,2 0 0,6 0 0,0 0 0,0 0 0,0 0 0,-6 0 0,-10 0 0,-7 0 0,-15 0 0,-3 0 0,-8 0 0,-17 0 0,28 0 0,-15 0 0,37 0 0,3 0 0,12-5 0,43 4 0,4-3 0,54 4 0,-4 0 0,-34-4 0,2 0-492,4 3 0,2 0 0,-1-7 0,2 0 0,9 7 0,5 0 164,-8-6 0,4-3 0,-2 1-164,13 3 0,-2 0 0,12-7 0,-3-1 0,-24 4 0,-3 2 0,-7 3 0,-1 1 0,6-4 0,1 0 0,-2 2 0,-1 2 1475,37-6 0,-3 2 0,-10 1 0,0 5 0,-10-5 0,-2 7 0,-9 0 0,-9 0-236,25 0 236,-20 0-979,14 0 238,-13 0-242,-14 0 0,7 0 0,-9 0 0,0 0 0,0 0 0,-7 0 0,-2 0 0,-7 0 0,0 0 0,-6 0 0,4 0 0,-4 0 0,6 0 0,7 0 0,2 0 0,7 0 0,0 0 0,0 0 0,8 0 0,-5 0 0,16 0 0,-16 6 0,1-4 0,-6 4 0,-12-1 0,5-3 0,22 15 0,-21-15 0,28 15 0,-27-9 0,7 6 0,-7-7 0,5 6 0,-12-12 0,5 11 0,-13-11 0,4 10 0,-10-9 0,5 3 0,-7-5 0,-5 5 0,-1 6 0,-26 1 0,5-1 0,-27-6 0,9-5 0,-40 0 0,-10 0 0,-15 0-328,34 0 0,-8 0 0,6 0-101,12 0 1,3 0 428,-6 0 0,0 0-286,6 0 1,0 0 285,-1 0 0,2 0 0,-34 0 0,27 0 0,1 0 0,-12 0 0,-19-6 0,31 5 983,13-12-182,-23 12-801,13-12 0,-24 11 0,6-4 0,0-1 0,-23 5 0,44-4 0,-17 6 0,49 0 628,2 0-628,65-18 0,-4 0 0,8 3 0,5 1 0,36-10-492,-36 15 0,2 0 235,4-4 0,5-1 83,4 1 0,6 1 0,0 0 174,-5-1 0,0 0 0,-2 2 0,31-4 0,-6 2 0,-19 5 0,-14 2 0,-20 6 0,15 0 0,-15 0 0,7 0 0,3 0 0,19 0 0,-15 0 0,2 0 0,33 0 0,1 0 0,1 7 0,-3 2 0,-10 0 0,-10 5 0,-2-12 0,-17 4 0,-3-6 0,-15 0 0,-2 0 983,-7 0-510,0 0 91,-6 0-564,-2 0 0,1 0 0,-6 0 0,17-10 0,-15 2 0,14-10 0,-9 12 0,6-5 0,7 9 0,2-3 0,15-2 0,3 5 0,8-4 0,-1 6 0,1 0 0,0 0 0,-9 0 0,-2 0 0,-8 0 0,-13 5 0,3-4 0,-18 9 0,4-9 0,-11 9 0,-1-4 0,-5 5 0,0 0 0,0 0 0,0 0 0,-16 0 0,1 1 0,-16-5 0,-1 5 0,5-11 0,-12 5 0,12-6 0,-13 0 0,13 0 0,-5 0 0,7 0 0,1 0 0,5 0 0,3 0 0,5 0 0,-1 0 0,1 0 0,-7 0 0,-8 0 0,-16 0 0,-10 0 0,-43 0 0,26 0 0,15 0 0,2 0 0,-2 0 0,2 0 0,26 0 0,8 0 0,7 0 0,0 0 0,-6 0 0,-1 0 0,-41 0 0,10 0 0,-39 8 0,-5 2-492,-4 6 492,1 1 0,28-5 0,1 0 0,-7 5 0,15-5 0,3-1 0,11 3 0,11-1 0,17-1 0,10-1 0,2 0 0,33-5 0,6-1 0,27-5 0,-2 0 0,-7 0 0,5 0 0,-21 0 0,12 0 492,-22 0-492,6 0 0,-13 0 0,10 0 0,-9 0 0,10-6 0,-5 5 0,7-5 0,-5 6 0,30 0 0,-18 0 0,13 0 0,-20 0 0,-8 0 0,-6 0 0,-1 0 0,-6 0 0,0 0 0,0 0 0,0 0 0,0 0 0,7 0 0,1 0 0,13 0 0,2 0 0,25 0 0,-5 0 0,34 0 0,-24 0 0,14 0 0,-19 0 0,10 0 0,-7 0-492,0 0 0,1 0-492,20 0 492,-6 0 0,0 0-492,10 0 0,11 0 0,-29 0 0,0 0 0,-7-7 0,16-1 0,16-9 0,-8 0 522,-25 8 1,3 0 461,-3-3 0,1 0 0,3 6 0,4 0 0,16-6 0,-1 2 0,-25 9 0,-4 0 0,7-3 0,-6 0 983,5 4 0,-25 0 0,1 0 0,-16 0 0,5 0 0,-9 0 0,-6 0 0,0 0 0,0 0 0,5 0 0,3 0-49,13 0-934,2 0 0,15 0 0,-6 0 0,33 0 0,-28 0 0,20 0 0,-34 0 0,5 0 0,-5 0 0,7 0 0,0 0 0,26 0 0,-11 0 0,41 0 0,-33 0 0,5 0 0,-11 0 0,-15 0 0,6 0 0,1 0 0,-7 0 0,14 0 0,-5 0 0,-1 0 0,7 0 0,-7 0 0,9 0 0,-1 0 0,1 0 0,0 0 0,-1 0 0,1 0 0,0 0 0,-9-6 0,-1 5 0,-23-11 0,4 11 0,-18-9 0,-5 4 0,-26 0 0,-3 1 0,-14 5 0,-15 0 0,3 0 0,-42 8 0,-7 10-492,38-4 0,-3 1 111,-14 3 1,-7 3 380,3-2 0,-6 2 0,2-3 0,12-4 0,2-3 0,-1 2 0,-9 3 0,-1 1 0,4-3 0,-9-3 0,3-2 0,-3 4 0,2 0 0,17-3 0,0-1-416,-12 4 1,7-1 415,8 3-56,-4-6 56,31-3 0,-30-6 0,34 0 0,-44 0 0,29 0 0,-23 0 0,10 0 0,0 0 0,1 0 0,-20 0 0,15 0 0,-32 0 0,40 6 0,-12 2 0,26 5-984,8-5 0,2 3 0,13-9 0,1 3 726,7 0 258,5 1 42,-4 0-42,4-1 983,47-5 0,2-7-492,5 2 1,6 0-1,-6-3 1,9-1-296,15 2 1,19-1-1,9 2 1,-1-1 0,-12 2-525,-1-1 0,-8 2 0,11 0 164,-6 0 0,12 0 0,6 0 0,1 0 0,-6 0 0,-11 1-164,17-2 0,-11 1 0,2 1 82,-9 2 0,2 1 0,0-1 0,-4 0-82,6-3 0,-4 0 0,1 1 0,6 2 0,0 1 0,-6 1 24,6-1 0,-3 0-188,8 0 0,-1 0 380,-13-4 0,-5-1 179,-14 4 1,-5 0-68,35-7 983,-14 8 0,-25 0 0,-1 0 0,-21 0 0,-13 0 0,-2 0 0,-6 0 0,1 0 0,-1 0-376,0 0-607,0 0 0,0 0 0,13 0 0,12 0 0,8 0 0,23 0 0,-22 0 0,22 0 0,-24 0 0,-1 0 0,-10 0 0,-7 0 0,-6 0 0,-1 0 0,-7 0 0,0 5 0,-5 0 0,4 1 0,-4 4 0,5-9 0,0 3 0,13-4 0,4 6 0,13-4 0,0 4 0,0-6 0,0 0 0,19 0 0,-15 0 0,5 0 0,4 0 0,15 0 0,-11 0 0,2 0 0,34 0 0,-37 0 0,1 0 0,39 0 0,-11 0 0,-1 0 0,13 0 0,-22 0 0,-3 0 0,-10 0 0,-4 0 0,-25 0 0,14 0 0,5 0 0,36 0-492,-14 0 0,3 0 152,-5 4 1,-3 1 339,-14-5 0,0 2-374,7 6 0,-1 0 374,32 2 0,0 7 0,-1-8 0,-37-2 0,-4-7 0,-33 0 983,-2 0-369,-6 0 200,6 0-814,2-5 0,6-8 0,0-1 0,0-4 0,0 5 0,-6 1 0,-2 5 0,-6-3 0,1 9 0,-1-4 0,0 5 0,1 0 0,23 0 0,-9 26 0,20 8 0,-19 10 0,-5-4 0,-4-15 0,-11-6 0,-2-7 0,-5-7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34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1730 1 24575,'-75'0'0,"-12"0"0,-6 0 0,35 0 0,0 0 0,-29 0 0,2 0 0,1 0 0,-5 0-276,13 0 1,3 0 275,9 0 136,-3 0-136,31 0 0,-23 0 0,29 0 0,-7 0 0,13 0 415,11 0-415,-4 0 0,5 0 0,1 0 0,0 0 0,-1 0 0,1 0 0,1 0 0,-1 0 0,0 0 0,-7 0 0,-1 0 0,-13 0 0,-2 0 0,-15 0 0,5 0 0,-24 0 0,23 0 0,-13 5 0,31-3 0,4 3 0,17-5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2:56.8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24575,'61'0'0,"-5"0"0,4 0 0,-9 0 0,3 0 0,25 0 0,9 0 0,-8 0 0,6 0 0,-7 0 0,-4 0 0,-1 0 0,-1 0 0,5 0 0,-15 0 0,0 0 0,4 0 0,-24 0 0,7 0 0,-1 0 0,-6 0 0,15 0 0,-7 0 0,18 0 0,-7 0 0,16 0 0,-16 6 0,7 2 0,-9 7 0,-1 0 0,11 1 0,-8-1 0,-11-4 0,3 0 0,24 6 0,-25-9 0,1 0 0,26 6 0,-9-12 0,8 5 0,-17-7 0,7 0 0,-10 0 0,1 0 0,0 0 0,-1 0 0,1 0 0,0 0 0,0 0 0,-1 0 0,-7 0 0,-3 6 0,0-4 0,-13 4 0,12 0 0,-22-5 0,7 5 0,-1 0 0,-6 1 0,7 1 0,-1 3 0,2-3 0,7 0 0,0 4 0,0-5 0,8 1 0,-6 4 0,7-10 0,-9 4 0,0-6 0,18 0 0,-13 0 0,13 6 0,-25-5 0,5 6 0,-5-7 0,7 0 0,8 0 0,2 0 0,1 0 0,5 0 0,-5 0 0,7 0 0,28-14 0,-21 4 0,20-12 0,-26 7 0,-9 1 0,7-1 0,-15 1 0,14 6 0,-5-5 0,-1 11 0,7-5 0,3 7 0,1 0 0,7 0 0,-10 0 0,-7 0 0,6 0 0,-15 0 0,6 0 0,-15 0 0,-2 0 0,-13 0 0,3 0 0,-9 0 0,3 0 0,-5 0 0,-72 0 0,49 0 0,-55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23.2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0 334 24575,'33'0'0,"-9"0"0,1 0 0,-12 0 0,6 0 0,-7 0 0,4 0 0,-2 0 0,9 0 0,-3 0 0,6-6 0,8-2 0,-6 0 0,44-17 0,-28 20 0,30-20 0,-31 23 0,24-17 0,-25 10 0,22-11 0,-35 12 0,35-11 0,-22 16 0,36-22 0,-39 16 0,31-22 0,-37 20 0,18-12 0,-31 21 0,8-9 0,-13 4 0,8 0 0,-12 2 0,12 5 0,-2 0 0,3 0 0,1 0 0,12 0 0,-7 0 0,13 0 0,-23 0 0,28 0 0,-22 0 0,24 0 0,-30 0 0,28 0 0,-15 0 0,19 0 0,-18 0 0,23 0 0,-23 0 0,23 0 0,-30 0 0,-8 0 0,6 0 0,-6 0 0,7 0 0,-7 0 0,5 0 0,7 0 0,-2 0 0,1 0 0,-11 0 0,-7 0 0,-46 0 0,17 0 0,-45 0 0,34 0 0,-6 0 0,-15 0 0,-3 0 0,-9 0 0,1 0 0,-1 0 0,-12 0 0,-3 0 0,-3 0 0,-3 0 0,-12 0 0,21 0 0,6 0 0,22 0 0,-6 0 0,32 5 0,-15-3 0,33 8 0,-4-4 0,0 6 0,-2-1 0,-5-4 0,-7 4 0,6-4 0,-12 6 0,5-1 0,-30 13 0,29-9 0,-26 3 0,44-9 0,-4-9 0,24 4 0,3-5 0,18 0 0,-2 0 0,16 0 0,2 0 0,9 0 0,10 8 0,2 1 0,14 0 0,4-1 0,-38-3 0,-1 0 0,34 0 0,-3-2 0,-13-3 0,14 0 0,-41 0 0,19-6 0,-51-1 0,23-23 0,-19 7 0,19-9 0,-22 7 0,22-1 0,-19 5 0,11-2 0,-16 16 0,17-4 0,-13 10 0,25-5 0,-20 6 0,28 0 0,-19 0 0,7 0 0,-12 0 0,-5 0 0,18 0 0,-9 0 0,9 0 0,-12 0 0,32 0 0,-24 0 0,23 0 0,-31 0 0,24 0 0,-10 0 0,11 0 0,-23 0 0,7 0 0,-19 0 0,13 0 0,-17 6 0,-6 0 0,0 6 0,-23 0 0,-7-6 0,-30 7 0,-8 1 0,-19-1 0,15 2 0,1 1 0,-8 0 0,22-2 0,0 0 0,-5 4 0,-26 3 0,62-15 0,-3-6 0,10 0 0,-4 0 0,5 0 0,0 0 0,0 0 0,1 0 0,43 0 0,-16 6 0,37 1 0,-19 1 0,-6 3 0,42 4 0,9 8 0,-21-7 0,1-1 0,-10-3 0,0 1 0,12 2 0,-3-1 0,12 4 0,21-3 0,-37-8 0,45-7 0,-44 0 0,36 0 0,-48 0 0,56 0 0,-33 0 0,-14 0 0,-3 0 0,4 0 0,13 0 0,-31 0 0,15 0 0,-38 0 0,5 0 0,-4 0 0,4 0 0,-6 0 0,44 0 0,-19 0 0,36 0 0,-36 0 0,29 0 0,-31 0 0,31 7 0,-44-6 0,12 6 0,-8-2 0,-4-4 0,3 5 0,-13-6 0,6 0 0,-4 0 0,4 0 0,1 0 0,21 0 0,0 0 0,16-7 0,-3-1 0,32-20 0,-23 16 0,21-14 0,-39 24 0,31-10 0,-23 10 0,35-5 0,-47 7 0,45 0 0,-48 0 0,36 0 0,-44 0 0,61 0 0,-33 0 0,-5 0 0,0 0 0,11 0 0,6 7 0,3 2 0,21 2 0,-21 0 0,-1 2 0,12 4-492,-12-5 0,1 0 0,-20-6 0,0-1 0,21 3 0,-3-1-492,3-7 0,16 0 0,-28 0 0,9 0 0,-41 0 0,-5 0 0,-10 0 1967,4 0 0,1 0 0,9 0 0,39 0 0,31-15-492,-17 2 1,3-2-1,-13 1 1,-1-1-1,12-7 1,-3 1-1,-27 10 1,-3 2 491,48-9-978,-34 6 0,-2 2-5,9 7 0,20-11 0,-69 14 0,9 0 0,-14 0 0,14 0 0,-9 0 0,69 0 0,-30 0 0,-4 0 0,0 0 0,-1 0 0,37 0 0,-38 0 0,40 0 0,-47 0 0,40 0 0,-42 0 0,28 0 0,-44 0 0,52-13 0,-26 9 0,39-16 0,-39 12-492,8-6 0,3-2-492,5-3 492,-9 4 0,-2 0-492,2-1 0,-7 1 0,28-7 0,-23 5 28,12-5 956,-28 8 0,5 0 0,8 0 983,-8 6 0,6-4 0,-9 10 0,-8-4 0,13 6 0,-21 0 0,13 0-20,-21 0-963,2 0 0,-11 0 0,-6-5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2:58.4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24575,'96'0'0,"-40"0"0,4 0 0,17 0 0,6 0-328,-16 0 0,3 0 0,-1 0-164,27 0 0,5 0 246,-21 0 0,9 0 0,-2 0 0,-9 0-246,8 0 0,-3 0 164,10 0 0,7 0 0,-15 0 365,14 0-37,-28 0 0,-2 0 0,19 0 474,-37 0 0,-2 0-474,5 0 0,1 0 0,1 0 0,7 0 0,-11 0 0,0 0 0,8 0 0,-9 0 0,7 0 0,-15 0 0,6 0 983,-7 0 0,-9 0 0,7 0-183,-14 0-614,7 0-186,-8 0 0,0 0 0,0 0 0,7 0 0,2 0 0,6 0 0,10 0 0,19 0 0,-13 0 0,12 0 0,-27 0 0,0 0 0,0 0 0,0 0 0,-7 0 0,13 0 0,-11 0 0,22 0 0,3 0 0,1 0 0,16 0 0,-6 0 0,8 0 0,1 0 0,0 0 0,0 0 0,-1 0 0,1 0 0,0 0 0,0 0 0,10 0 0,-8 0 0,8 7 0,-11-6 0,1 7 0,0-1 0,-10-5 0,-2 11 0,-9-11 0,-9 5 0,-1-1 0,-9-5 0,0 11 0,0-10 0,0 10 0,8-10 0,-6 10 0,15-11 0,-7 12 0,1-5 0,24 6 0,-29 0 0,21-6 0,-34 4 0,27-11 0,-29 5 0,16-1 0,-24-4 0,-12 4 0,6-5 0,-7 0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42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24575,'31'0'0,"-5"0"0,-3 6 0,-9 0 0,14 1 0,-15-2 0,14 0 0,-13-4 0,7 4 0,-9-5 0,5 0 0,7 5 0,-4-4 0,20 10 0,-19-10 0,15 10 0,-4-9 0,-5 9 0,13-4 0,-14 0 0,6 5 0,1-4 0,-13-1 0,11 4 0,-12-9 0,6 9 0,-6-10 0,9 10 0,-14-9 0,15 9 0,-17-10 0,12 10 0,-5-9 0,6 9 0,-7-5 0,6 6 0,-5-5 0,6 4 0,0-10 0,-7 10 0,6-10 0,-11 4 0,4 0 0,10 2 0,-11-1 0,17 5 0,-14-9 0,0 3 0,4-5 0,-4 0 0,6 0 0,0 0 0,0 0 0,-6 0 0,4 0 0,-4 0 0,6 0 0,-6 0 0,5 0 0,-6 0 0,7 0 0,0 0 0,0 0 0,0 0 0,0 0 0,7 0 0,-5 0 0,13 0 0,-14 0 0,14 0 0,-3 0 0,-2 0 0,12 0 0,-25 0 0,12 0 0,-15 0 0,6 0 0,0 0 0,0 0 0,0 0 0,5 0 0,-4 0 0,4 0 0,-5 0 0,5 0 0,-9 0 0,7 0 0,-9 0 0,0 0 0,4 0 0,1 0 0,-4 0 0,9 0 0,-10 0 0,10 0 0,-2 0 0,8 0 0,-9 0 0,4 0 0,-5 0 0,0 0 0,0 0 0,7 0 0,-5 0 0,16 0 0,-16 0 0,9 0 0,-17 0 0,10 0 0,-15 5 0,8-4 0,-10 4 0,10-5 0,-2 0 0,10 0 0,-5 0 0,11 0 0,-8 0 0,8 0 0,-11 0 0,0 0 0,0 0 0,0 0 0,-6 0 0,4 0 0,-10 0 0,10 0 0,-10 0 0,11 0 0,-11 0 0,10 0 0,-4 0 0,6 0 0,0 0 0,0 0 0,7 0 0,-5 0 0,12 0 0,-5-6 0,-1 5 0,0-5 0,-8 0 0,7 5 0,-6-5 0,6 6 0,-7 0 0,0 0 0,-6 0 0,5 0 0,-6 0 0,7 0 0,0 0 0,0 0 0,7 0 0,6 0 0,4 0 0,-4 0 0,2 0 0,-14 0 0,6 0 0,0 0 0,-5 0 0,5 0 0,-7 0 0,30 0 0,-23 0 0,22 0 0,-29 0 0,7 0 0,-5 5 0,5-3 0,0 3 0,2-5 0,7 0 0,11 0 0,-8 6 0,8-4 0,-18 4 0,24 0 0,-20-4 0,21 10 0,-18-11 0,38 18 0,-20-16 0,15 14 0,-27-9 0,-20-1 0,12 5 0,6-5 0,-8 0 0,13 5 0,-23-10 0,12 4 0,-12-1 0,12-3 0,-5 3 0,0-5 0,5 0 0,-5 6 0,7-4 0,8 4 0,-5 0 0,13-5 0,-14 6 0,7-1 0,-9-5 0,0 11 0,0-4 0,0 0 0,-7-2 0,-2-1 0,-7-3 0,0 9 0,0-10 0,0 10 0,0-10 0,7 11 0,-5-11 0,12 12 0,-12-12 0,12 11 0,-5-10 0,15 11 0,-6-12 0,25 12 0,-23-12 0,15 6 0,-19-7 0,0 0 0,-7 0 0,5 0 0,-12 0 0,5 0 0,-7 0 0,-6 0 0,4 0 0,-10 0 0,4 0 0,-5 0 0,-6-5 0,-24-2 0,8-4 0,-54-1 0,37-1 0,-28 6 0,30 2 0,-7-1 0,5 4 0,-12-4 0,5 6 0,-16-7 0,-2 6 0,-17-13 0,7 5 0,5-1 0,0-3 0,-14-11 0,13 13 0,1-3 0,-15-22 0,24 16 0,-2 0 0,-25-21 0,-12-2 0,36 20 0,-10-10 0,17 17 0,-6-9 0,16 12 0,10 5 0,7 3 0,6 5 0,1 0 0,-1 0 0,-6 0 0,4 0 0,-10 0 0,4 0 0,-7 0 0,1 0 0,6 0 0,2-5 0,5 3 0,1-3 0,5 1 0,1-7 0,5-2 0,0-3 0,0 5 0,5 0 0,1 4 0,0-3 0,4 9 0,-4-4 0,12-1 0,8-1 0,16-7 0,9 0 0,9-2 0,9 1 0,2-1 0,1 0 0,16 0 0,-33 7 0,0 2 0,-6 2 0,2 0 0,26 1 0,-1 1 0,14 3 0,-36 0 0,-1 0 0,16 0 0,-18 0 0,-9 0 0,-10 0 0,-13 0 0,9 0 0,-19 5 0,10-4 0,-12 8 0,4-7 0,6 8 0,2-8 0,21 10 0,-4-4 0,22 0 0,-7 4 0,0-4 0,7 7 0,-15-1 0,6 0 0,-15-1 0,-2-6 0,-13 4 0,-2-5 0,-11 5 0,-1 0 0,-28-5-984,-9 5 0,-45-9 0,-7 5 492,32-3 0,0-1-492,-42-1 492,43 2 0,0 0-492,-32-4 705,-9 0 279,21 6 0,-4-4 0,36 5 0,1-7 0,36 0 0,52 0 0,14 0 0,-12 3 0,8 1 0,36 2 0,7-1 0,-16 0 0,6 0 0,-12-2 0,11-1 0,1 0 0,-11 0-492,15-2 0,-3 0 164,-6 0 0,6 0 0,-11 0-164,-13 0 0,-6 0 0,4 0 0,-2 0 0,-4 0 0,-6 0-179,18 0 671,-22 0 0,-20 0 0,-13 0 983,-79 0 0,1 0-492,-14 0 1,-7 0-1,12-5 1,1 1-1,6 3 1,-2 0-1,-30-4 1,2 1 491,-7 4-492,30 0 1,5 0 491,11 0 0,51 5 0,30 3-492,17 0 1,7-1-11,-4 2 0,2-1-481,18 3 0,2-3 0,1-3 0,1 0-492,7 4 0,3 0 399,-17-7 0,3-3 0,0 2 93,3 2 0,0 0 0,8 0 0,-5 0 0,7-1 0,4 0 0,-1 0 0,-4 1 0,4 0 0,-4 0 0,0 1 0,7 0 0,-7 0 0,5 0 0,4 1 0,-1-1 0,-4 1 0,-7-2 0,21 2 0,-8 0 0,0 0 0,10 2 0,0 0 0,-10-1 0,-5-5 0,-9 0 0,-8 4 0,-4-1 0,28-4 0,-39 0 0,-14 0 0,-21 0 0,-1 0 983,-7 0-703,0 0-280,0 0 0,1 0 0,4 0 0,-3 0 0,14 0 0,-13 0 0,14 0 0,-15 0 0,5 0 0,-7 0 0,-1 0 0,1 0 0,-1 0 0,14 0 0,12 0 0,46 0 0,17 0-339,-17 1 1,6-2 338,1-3 0,4-2 0,-13 3 0,5 0 0,5-4 0,-2-4 0,6-4 0,-1 0 0,-6 1-328,-8 5 0,-4 0 0,6-2 252,-3-2 1,10-4 0,1-1 0,-6 0 0,-12 3-417,4-2 0,-4 1 164,5 0 0,5-1 0,-10 1 318,-19-1 0,-8 2 10,27-2 0,-21-4 563,-23 8-563,-2 0 983,-9 7-711,-3 1 711,3 5 0,-6 0-742,1 0-241,0 0 0,0 0 0,1 0 0,4 10 0,-4-3 0,0 10 0,-7-6 0,-5 0 0,0 1 0,0-1 0,-10-5 0,2-2 0,-8-4 0,10-4 0,60-3 0,-12 0 0,50 1 0,-21 6 0,-1 0 0,19 0 0,-11 0 0,-3 0 0,-4 0 0,-10 0 0,-4 0 0,-5 0 0,17 0 0,-7 3 0,5 3 0,-4 2 0,4 3-492,29 3 0,3 3 0,-16 6 0,-4 3 0,-5-3 0,0 2 0,3 4 0,-3 0 0,-18-6 0,-2-1 0,4 1 0,1-1 52,-8-3 0,-2 0 440,16 6 0,-11 1 0,-29-14 983,-14-6 0,0-1 0,0-5 0,-1 0 0,1 0 0,0 0-97,6 0-886,9 0 0,36 0 0,4 0 0,16 0 0,-25 0 0,-1 0 0,14 0 0,9 1 0,4-2 0,-31-3 0,1 0-331,29 3 0,5 0 331,-8-8 0,1 0-492,6 7 0,3 2 164,-17-3 0,2-1 0,0 2 6,-3 1 1,0 1 0,-2 1 321,31-1 0,-3 0 0,0 0 0,-10 0 0,-12 0 0,-4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44.1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0 172 24575,'58'-13'0,"10"2"0,3 11 0,20 0 0,-17 0 0,-3 0 0,14 0 0,-9 0 0,-23 0 0,1 0-328,21 0 0,11 0 0,-14 0-656,11 0 977,-20 0 0,0 0 7,17 0 0,-18 0 0,0 0 0,22 0 0,10 0 0,-25 0 0,-1 0 0,25 0 0,-29 2 0,-1-4 0,8-11 0,7 10 0,-16-11 638,17 14-638,-17 0 0,16 0 0,-6 0 0,-1 0 0,7 0 0,-7 0 328,1 0-328,-15 0 0,0 0 0,14 0 0,-15 0 0,2 0 0,13 0 0,10 0 0,-1 0 0,-8 0 0,17 0 0,-15 0 0,17 0-27,-33 0 1,-1 0 26,15 0 0,-12 0 0,1 0 0,15 0 0,18 0 0,-4 0 0,-19 0 0,-2 0 0,-9 0 0,-9 0-192,-1 0 192,-9 0 0,-7 0 0,5 0 0,-12 0 0,5 0 983,-7 6-908,-7-5-75,13 11 0,-10-11 203,11 11-203,0-11 0,2 5 0,15 1 0,2-6 0,9 6 0,9-7 0,23 0-984,5 0 939,-34 0 0,1 0 45,-10 0 0,-1 0 0,9 0 0,4 0 0,27 0 0,3 0 0,-24 0 0,3 0 0,14 0 0,8 0 0,-11 0 0,-23 0 0,-1 0 0,6 0 0,6 0 0,-8 0 0,-9-1 0,-2 2 0,16 3 0,0 0 0,-11-3 0,-1 0 0,4 7 0,1 0 0,2-6 0,-1-1 0,2 3 0,0 0 0,2-4 0,4 0-328,-8 0 0,4 0 0,-2 0-164,12 0 0,2 0 164,4 0 0,8 0 0,-8 0-164,-5 0 0,-3 0 0,19 0 0,-3 0 0,-26 0 0,-3 0 0,-5 0 0,0 0 0,11-4 0,0-1 0,-9 1 0,0-3 0,9-5 0,2-3 0,6 0 0,0-1 0,0 0 0,7 1 246,-15 5 0,7-1 0,3 1 0,-5 0-82,10 1 0,-4 1 0,2 0 255,8 0 0,3 0 0,-6 2 73,13-1 0,-5 3 0,-4 4 0,-4 0 491,-19 0 1,-2 0-296,14 0 1,-10 0-1,-28 0 1,-17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46.7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1107 0 24575,'-31'0'0,"2"0"0,10 0 0,-5 0 0,5 0 0,-10 0 0,3 0 0,-4 0 0,11 0 0,-11 0 0,9 0 0,-37 0 0,19 0 0,-28 0 0,23 0 0,-5 0 0,7 0 0,1 6 0,0 2 0,7 5 0,-6 1 0,-5 5 0,8-11 0,-6 10 0,11-11 0,-2 6 0,-8 1 0,-3 5 0,10-5 0,0 4 0,16-12 0,12-1 0,32-5 0,14 0 0,43 0 0,-18 0 0,3 0 0,-4 0 0,1 0-492,12 0 0,1 0 358,-6 0 0,-2 0 134,-8 0 0,0 0 0,8 1 0,4-2 0,-7-3 0,3-2 0,-3-1 0,6 1 0,4 0 0,12-1 0,9 0 0,-11 2 0,-22 0 0,-3 1 0,38 4 0,-3 0 0,-40 0 0,-4 0 0,13 0 0,0 0 0,-5 0 0,-1 0 0,-6 0 0,-1 0 0,0 0 0,-2 0 0,24 0 0,5 0-984,-9 0 0,-16 0 0,16 0 0,-33 0 0,13 0 0,-23 0 1356,31 0-372,-20 0 983,30 0 0,-17 0 0,27 0 0,-14 0-492,-12 0 1,1 0 491,22 0-97,14 0-886,-20 0 0,27 14 0,-18-11 0,-20 10 0,-1 1 0,17-5 0,4 6 0,-27-3 0,-1-4 0,-1 0 0,21 10 0,3-14 0,7 15 0,-2-17 0,4 12 0,1-12 0,8 5 0,-10-7 0,0 0 0,-1 0-984,1 0 492,-31 0 0,2 0-492,45 0 492,-40 0 0,2 0 0,0 0 0,-3 0-492,32 0 492,-27 0 0,0 0-472,26 0 964,-29 0 0,0 0 0,36 0 0,-35-6 0,-1-1 0,12-3 0,15-12 0,-36 8 983,-6 6 0,15-5 0,-15 11 0,15-5 0,-15 7 0,-1 0 0,-10 0-12,-7 0-971,-6 0 0,-2 0 0,-5 0 0,-1 0 0,0 0 0,0 0 0,-39 0 0,19 0 0,-32 0 0,0 0 0,9 0 0,-43 0 0,30 0 0,-32 0 0,24 0 0,-26 0 0,17 0 0,-7 0 0,9 0 0,0 0 0,8 0 0,-5 0 0,13 6 0,-16-4 0,23 10 0,0-11 0,19 5 0,7-6 0,0 0 0,0 4 0,-7-3 0,-7 4 0,-18-5 0,-18 0 0,-10 0 0,-10 0 0,-10 0 0,-3 0 0,42 0 0,0 0 0,-42 0 0,12 0 0,13 0 0,17 0 0,10 0 0,9 0 0,9 0 0,11 0 0,2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11:50.6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24575,'75'0'0,"-23"0"0,30 0 0,-18 0 0,10 0 0,4 0 0,-26 0 0,1 0 0,39 0 0,0 0 0,-1 0 0,-38 0 0,1 0-291,1 0 1,-2 0 290,38 0 0,-33 0 0,3 0 0,3-1 0,-2 2 0,33 6 0,-38-4 0,-3 2 0,9 11 0,0 0 0,-9-8 0,-5 0 0,1-2 0,5-5 0,35 6 0,-47-7 581,1 0-581,-9 0 0,-1 0 0,-7 0 0,-1 0 0,-6 0 0,-2 0 0,0 0 0,-4 0 0,4 0 0,0 0 0,-4 0 0,11 0 0,-6 0 0,8 0 0,-1 0 0,0 0 0,8 0 0,-5 0 0,12 0 0,-13 0 0,14 0 0,-14 0 0,6 0 0,-1 0 0,-4 0 0,-2 0 0,-2 0 0,-5 0 0,13 0 0,-4 0 0,21 0 0,26-8 0,-6 6 0,-19-5 0,0-1 0,24 6 0,10-5 0,0 7 0,-28 0 0,-1 0 0,17 0 0,26 0 0,-61 0 0,12 0 0,-22 0 0,5 0 0,-14 0 0,-2 0 0,-5 0 0,0 0 0,-1 0 0,1 0 0,0 0 0,0 0 0,0 0 0,0 0 0,0 0 0,-1 0 0,1 5 0,0-4 0,0 4 0,-6 0 0,4-3 0,-4 3 0,6-5 0,6 0 0,2 6 0,14-5 0,-6 5 0,13-6 0,14 0 0,-7 0 0,24 0 0,-27 0 0,16 0 0,-7 0 0,9 0 0,0 0 0,0 0 0,-1 0 0,29 0 0,-21 0 0,21 0 0,-28 0 0,-9 0 0,7 0 0,-16 0 0,16 0 0,4 0 0,0 0 0,28 7 0,-25-5 0,24 5 0,-17 0 0,1-5 0,6 5 0,12 7 0,-15-3 0,-18 0 0,-3 1 0,4 3 0,-4-11 0,0 0 0,4 10 0,28-13 0,6 6 0,-31-6 0,2-2 0,4 1 0,2 0-492,10 0 0,-1 0 0,-13 0 0,-1 0 240,7 5 1,1 0 251,1-4 0,0 0 0,0 4 0,0-1 0,-9-3 0,2-2 0,28 1 0,-1 0 0,-27 0 0,-1 0 0,26 0 0,-4 0 0,-34 0 0,-5 0 0,44 0 0,-21 0-984,-2 0 900,-19 0 84,10 0 0,-26 0 0,15 0 0,-24 0-517,12 0 517,-5 0 0,7 0 0,9 0 983,2 0 0,9 0 0,10 0-501,-8 0-482,18 0 0,-18 0 0,8 0 625,-10 0-625,11 0 0,-18 0 0,7 0 0,-20 7 0,0-6 0,9 6 0,-6-1 0,6 2 0,-9 0 0,0 5 0,-7-12 0,-2 6 0,-8-1 0,0-5 0,1 5 0,-1-6 0,8 0 0,2 0 0,16 0 0,2 0 0,9 0 0,0 0 0,0 0 0,-9 0 0,26 0 0,-30 0 0,14 0 0,-30-6 0,-3-7 0,-10 4 0,3-2 0,-12 6 0,0 3 0,-1-3 0,1 5 0,-1 0 0,0 0 0,0 0 0,19 0 0,-7 0 0,27-6 0,-27 5 0,7-5 0,-19 6 0,1-6 0,0 5 0,-5-9 0,-2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 1 24575,'25'18'0,"0"-7"0,-19 0 0,6-5 0,0 6 0,-5 0 0,3 0 0,-3-5 0,0 3 0,-2-3 0,-5 5 0,5-1 0,-4 0 0,4 0 0,-5 0 0,4-4 0,-2 3 0,12-4 0,-11 5 0,12-5 0,-14 4 0,9-9 0,-3 9 0,4-9 0,-42 4 0,21-5 0,-34-6 0,31 5 0,1-10 0,-5 10 0,4-4 0,-5 5 0,7 0 0,-1 0 0,0 0 0,0 0 0,-6 0 0,4 0 0,-11 0 0,11 0 0,-4 0 0,0 0 0,4 0 0,-4 0 0,5 0 0,1 0 0,1 0 0,-1-5 0,1 3 0,5-7 0,-5 7 0,5-3 0,-10 5 0,4 0 0,-11 0 0,9 0 0,-4 0 0,1 0 0,4 0 0,-4 0 0,6 0 0,0 0 0,0 0 0,0-10 0,36 8 0,-17-8 0,30 10 0,-26 0 0,0 0 0,11 0 0,-8 0 0,15 0 0,-5 0 0,-4 0 0,3 0 0,-6 0 0,-4 0 0,4 0 0,-6 0 0,6 0 0,2 0 0,14 0 0,-6 0 0,14 0 0,-14 0 0,-1 0 0,-2 0 0,-12 0 0,6 0 0,-8 0 0,1 0 0,0 0 0,-1 0 0,0 0 0,1 0 0,-1 0 0,1 0 0,17 0 0,-13 0 0,13 0 0,-16-12 0,-1 9 0,0-9 0,0 12 0,-1 0 0,1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26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4525 299 24575,'-49'0'0,"-36"0"0,24 0 0,-31 0 0,38 0 0,-7 0 0,10 0 0,5 0 0,13 0 0,14 0 0,8 0 0,-1 0 0,-5 0 0,-3 0 0,-6 0 0,0 0 0,-8 0 0,-21 0 0,14 6 0,-37 1 0,52 1 0,-17 2 0,27-8 0,-4 3 0,-12-5 0,-4 0 0,-24 0 0,-8 0 0,-15 0-492,8 0 0,-1 0-492,-9 0 0,10 0 0,-8 0 0,-2 0 0,7 0 544,27 0 0,0 0 440,-17 0 0,-5 0 0,-2 0 0,-4-7 0,9 6 0,1 0 0,-6-6 0,2 2 0,-5 2 0,22 3 0,0-2 0,-21-5 0,0-1 0,24 7 0,-1 0 0,-34-6 0,1-1 0,33 3 0,0 1 0,-34 0 0,6-2 0,16-8 0,14 7 0,1 0 0,-3-4 0,-26-8 0,52 11 983,-45-19 0,29 10 0,-50-16 0,46 10 0,-31-11 0,46 17-97,-9-6-886,30 21 0,0-8 0,0 8 0,1-3 0,-1 5 0,1 0 0,-7 0 0,5 0 0,-12 0 0,0 0 0,-3 0 0,-4 0 0,12 0 0,-16 0 0,13 0 0,-7 0 0,11 0 0,13 5 0,1 1 0,5 5 0,0 0 0,0 1 0,0-1 0,-6 0 0,0 1 0,-1-1 0,-4-4 0,10 4 0,18-10 0,7 4 0,14-5 0,4 7 0,-7-6 0,37 12 0,6-4 0,-7 0 0,-16 3 0,-23-11 0,-16 5 0,20-1 0,-21-4 0,7 5 0,-10-2 0,-1-2 0,1 8 0,-1-3 0,1-1 0,17 16 0,-13-13 0,13 9 0,-17-8 0,10 2 0,-7 2 0,2 3 0,-17-11 0,-6-1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 1 24575,'25'18'0,"0"-7"0,-19 0 0,6-5 0,0 6 0,-5 0 0,3 0 0,-3-5 0,0 3 0,-2-3 0,-5 5 0,5-1 0,-4 0 0,4 0 0,-5 0 0,4-4 0,-2 3 0,12-4 0,-11 5 0,12-5 0,-14 4 0,9-9 0,-3 9 0,4-9 0,-42 4 0,21-5 0,-34-6 0,31 5 0,1-10 0,-5 10 0,4-4 0,-5 5 0,7 0 0,-1 0 0,0 0 0,0 0 0,-6 0 0,4 0 0,-11 0 0,11 0 0,-4 0 0,0 0 0,4 0 0,-4 0 0,5 0 0,1 0 0,1 0 0,-1-5 0,1 3 0,5-7 0,-5 7 0,5-3 0,-10 5 0,4 0 0,-11 0 0,9 0 0,-4 0 0,1 0 0,4 0 0,-4 0 0,6 0 0,0 0 0,0 0 0,0-10 0,36 8 0,-17-8 0,30 10 0,-26 0 0,0 0 0,11 0 0,-8 0 0,15 0 0,-5 0 0,-4 0 0,3 0 0,-6 0 0,-4 0 0,4 0 0,-6 0 0,6 0 0,2 0 0,14 0 0,-6 0 0,14 0 0,-14 0 0,-1 0 0,-2 0 0,-12 0 0,6 0 0,-8 0 0,1 0 0,0 0 0,-1 0 0,0 0 0,1 0 0,-1 0 0,1 0 0,17 0 0,-13 0 0,13 0 0,-16-12 0,-1 9 0,0-9 0,0 12 0,-1 0 0,1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3:09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11052 45 24575,'-49'0'0,"-22"0"0,-20 0 0,-7 0 0,28 0 0,-2 0 0,0 0 0,-6 0 0,5 0 0,4 0 0,-5 0 0,1 0 0,-15 0 0,-6 0 0,2 0 0,10 0-328,-2 0 0,8 0 0,-7 0 131,6 0 0,-8 0 1,-2 0-1,5 0 0,12 0-295,-17 0 0,13 0 0,22 0 0,2 0 340,-20 0 1,-2 0 151,12 0 0,2 0 0,5 0 0,1 0-108,1 0 1,1 0 107,-34 0 0,-7 0 0,10 0 0,0 0 0,18 0 0,-1 0 0,-29 0 0,29 0 0,1 0 0,-17 0 0,-1 0 0,9 0 0,-7 0 0,17 0 0,-7 0 0,9 0 983,0 0 0,9 0 0,-7 0 0,15 0-733,-52 0-250,34 0-492,1 0 0,-3 0-492,-12 0 0,-14 7 0,10-5 0,-19 11 0,11-4 0,-12 0 0,30-2 0,-17 0 0,19-5 1967,-11 4 0,20-6-492,7 0 1,-3 0-47,-19 0-445,16 0 0,1 0 0,-4 0 983,0 0 0,0 0 0,9 0 0,-7 0 0,15 0 0,-15 0-163,15 0-820,-15 0 0,15 0 0,-15 0 0,15 0 0,-15 0 0,15 0 0,-7 0 0,1 0 0,5 0 0,-5 0 0,8 0 0,-9 0 0,7 0 0,-15 0 0,15 0 0,-15 0 0,6 0 0,-34 0 0,19 0 0,-28 0 0,23 0 0,1 0 0,-8 7 0,12-2 0,0-1 0,-20 5-346,15-4 0,3-3 346,-3-2-183,-9 0 183,9 0 0,-6 0 0,7 0 0,-10 0 0,9 0 0,-6 0 0,16 0 0,-8 0 0,10 0 0,1 0 0,-1 0 0,8 0 0,-6 0 0,15 0 0,-15 0 0,15 0 0,-15 0 0,7 0 0,-9 0 0,0 0 0,0 0 0,9 0 0,-7 0 0,6 0 0,-8 0 0,0 0 0,9 0 0,-7 0 0,6 0 685,-7 0-685,-1 0 190,0 0-190,0 0 0,0 0 0,9 0 0,-7 0 0,6-6 0,1 4 0,-7-11 0,15 11 0,-7-11 0,9 6 0,0-7 0,7 6 0,-6-4 0,13 10 0,-12-10 0,12 10 0,-13-10 0,14 10 0,-7-4 0,1 0 0,5 5 0,-5-5 0,7 6 0,0 0 0,0-6 0,6 5 0,-5-5 0,11 6 0,-10 0 0,10 0 0,-11 0 0,5 0 0,0 0 0,-5 0 0,12 0 0,-6 0 0,0 0 0,6 0 0,-6 0 0,1 0 0,4 0 0,-5 0 0,7 0 0,-7 0 0,5 0 0,-4 0 0,5 0 0,2 0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3:10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925 22 24575,'-61'0'0,"9"0"-984,-6 0 0,7 0 0,-9 0 0,-23 0 0,33 0 0,-14 0 104,40 0 880,5 0 983,4 0 0,4 0 0,-6 0 0,-9 0 0,-20 0 0,2 0-97,-1 0-886,6 0 0,5 0 0,-1 0 0,-2 0 0,22-5 0,-7 4 0,17-4 0,-2 0 0,3-1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7 июня 2022 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07.06.2022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07.06.2022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07.06.2022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07.06.2022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customXml" Target="../ink/ink13.xm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.xml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201.png"/><Relationship Id="rId14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7.png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.xml"/><Relationship Id="rId11" Type="http://schemas.openxmlformats.org/officeDocument/2006/relationships/image" Target="../media/image209.png"/><Relationship Id="rId5" Type="http://schemas.openxmlformats.org/officeDocument/2006/relationships/image" Target="../media/image206.png"/><Relationship Id="rId15" Type="http://schemas.openxmlformats.org/officeDocument/2006/relationships/image" Target="../media/image211.png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208.png"/><Relationship Id="rId14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2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2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1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220.png"/><Relationship Id="rId4" Type="http://schemas.openxmlformats.org/officeDocument/2006/relationships/customXml" Target="../ink/ink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223.png"/><Relationship Id="rId4" Type="http://schemas.openxmlformats.org/officeDocument/2006/relationships/customXml" Target="../ink/ink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hyperlink" Target="https://exrp.ru/" TargetMode="Externa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3.png"/><Relationship Id="rId4" Type="http://schemas.openxmlformats.org/officeDocument/2006/relationships/customXml" Target="../ink/ink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4.xml"/><Relationship Id="rId5" Type="http://schemas.openxmlformats.org/officeDocument/2006/relationships/image" Target="../media/image227.png"/><Relationship Id="rId10" Type="http://schemas.openxmlformats.org/officeDocument/2006/relationships/image" Target="../media/image25.svg"/><Relationship Id="rId4" Type="http://schemas.openxmlformats.org/officeDocument/2006/relationships/customXml" Target="../ink/ink33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28.png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12" Type="http://schemas.openxmlformats.org/officeDocument/2006/relationships/hyperlink" Target="https://exrp.ru/" TargetMode="External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7.xml"/><Relationship Id="rId11" Type="http://schemas.openxmlformats.org/officeDocument/2006/relationships/image" Target="../media/image237.png"/><Relationship Id="rId5" Type="http://schemas.openxmlformats.org/officeDocument/2006/relationships/image" Target="../media/image234.png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2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2.xml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customXml" Target="../ink/ink41.xml"/><Relationship Id="rId9" Type="http://schemas.openxmlformats.org/officeDocument/2006/relationships/image" Target="../media/image2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6.xml"/><Relationship Id="rId11" Type="http://schemas.openxmlformats.org/officeDocument/2006/relationships/image" Target="../media/image30.png"/><Relationship Id="rId5" Type="http://schemas.openxmlformats.org/officeDocument/2006/relationships/image" Target="../media/image235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45.xml"/><Relationship Id="rId9" Type="http://schemas.openxmlformats.org/officeDocument/2006/relationships/image" Target="../media/image2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0.xml"/><Relationship Id="rId11" Type="http://schemas.openxmlformats.org/officeDocument/2006/relationships/image" Target="../media/image31.png"/><Relationship Id="rId5" Type="http://schemas.openxmlformats.org/officeDocument/2006/relationships/image" Target="../media/image235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49.xml"/><Relationship Id="rId9" Type="http://schemas.openxmlformats.org/officeDocument/2006/relationships/image" Target="../media/image2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4.xml"/><Relationship Id="rId5" Type="http://schemas.openxmlformats.org/officeDocument/2006/relationships/image" Target="../media/image235.png"/><Relationship Id="rId10" Type="http://schemas.openxmlformats.org/officeDocument/2006/relationships/image" Target="../media/image32.png"/><Relationship Id="rId4" Type="http://schemas.openxmlformats.org/officeDocument/2006/relationships/customXml" Target="../ink/ink53.xml"/><Relationship Id="rId9" Type="http://schemas.openxmlformats.org/officeDocument/2006/relationships/image" Target="../media/image2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8.xml"/><Relationship Id="rId11" Type="http://schemas.openxmlformats.org/officeDocument/2006/relationships/image" Target="../media/image33.png"/><Relationship Id="rId5" Type="http://schemas.openxmlformats.org/officeDocument/2006/relationships/image" Target="../media/image235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57.xml"/><Relationship Id="rId9" Type="http://schemas.openxmlformats.org/officeDocument/2006/relationships/image" Target="../media/image2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2.xml"/><Relationship Id="rId11" Type="http://schemas.openxmlformats.org/officeDocument/2006/relationships/image" Target="../media/image34.png"/><Relationship Id="rId5" Type="http://schemas.openxmlformats.org/officeDocument/2006/relationships/image" Target="../media/image235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61.xml"/><Relationship Id="rId9" Type="http://schemas.openxmlformats.org/officeDocument/2006/relationships/image" Target="../media/image2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5.png"/><Relationship Id="rId18" Type="http://schemas.openxmlformats.org/officeDocument/2006/relationships/image" Target="../media/image10.png"/><Relationship Id="rId3" Type="http://schemas.openxmlformats.org/officeDocument/2006/relationships/image" Target="../media/image190.png"/><Relationship Id="rId21" Type="http://schemas.openxmlformats.org/officeDocument/2006/relationships/image" Target="../media/image13.svg"/><Relationship Id="rId7" Type="http://schemas.openxmlformats.org/officeDocument/2006/relationships/image" Target="../media/image192.png"/><Relationship Id="rId12" Type="http://schemas.openxmlformats.org/officeDocument/2006/relationships/customXml" Target="../ink/ink6.xml"/><Relationship Id="rId17" Type="http://schemas.openxmlformats.org/officeDocument/2006/relationships/image" Target="../media/image9.svg"/><Relationship Id="rId2" Type="http://schemas.openxmlformats.org/officeDocument/2006/relationships/customXml" Target="../ink/ink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11" Type="http://schemas.openxmlformats.org/officeDocument/2006/relationships/image" Target="../media/image194.png"/><Relationship Id="rId5" Type="http://schemas.openxmlformats.org/officeDocument/2006/relationships/image" Target="../media/image191.png"/><Relationship Id="rId15" Type="http://schemas.openxmlformats.org/officeDocument/2006/relationships/image" Target="../media/image7.svg"/><Relationship Id="rId10" Type="http://schemas.openxmlformats.org/officeDocument/2006/relationships/customXml" Target="../ink/ink5.xml"/><Relationship Id="rId19" Type="http://schemas.openxmlformats.org/officeDocument/2006/relationships/image" Target="../media/image11.svg"/><Relationship Id="rId4" Type="http://schemas.openxmlformats.org/officeDocument/2006/relationships/customXml" Target="../ink/ink2.xml"/><Relationship Id="rId9" Type="http://schemas.openxmlformats.org/officeDocument/2006/relationships/image" Target="../media/image193.png"/><Relationship Id="rId1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6.xml"/><Relationship Id="rId5" Type="http://schemas.openxmlformats.org/officeDocument/2006/relationships/image" Target="../media/image250.png"/><Relationship Id="rId4" Type="http://schemas.openxmlformats.org/officeDocument/2006/relationships/customXml" Target="../ink/ink6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3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hyperlink" Target="https://exrp.ru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2.xml"/><Relationship Id="rId5" Type="http://schemas.openxmlformats.org/officeDocument/2006/relationships/image" Target="../media/image256.png"/><Relationship Id="rId4" Type="http://schemas.openxmlformats.org/officeDocument/2006/relationships/customXml" Target="../ink/ink7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customXml" Target="../ink/ink73.xml"/><Relationship Id="rId7" Type="http://schemas.openxmlformats.org/officeDocument/2006/relationships/customXml" Target="../ink/ink75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38.png"/><Relationship Id="rId5" Type="http://schemas.openxmlformats.org/officeDocument/2006/relationships/customXml" Target="../ink/ink74.xml"/><Relationship Id="rId10" Type="http://schemas.openxmlformats.org/officeDocument/2006/relationships/image" Target="../media/image253.png"/><Relationship Id="rId4" Type="http://schemas.openxmlformats.org/officeDocument/2006/relationships/image" Target="../media/image258.png"/><Relationship Id="rId9" Type="http://schemas.openxmlformats.org/officeDocument/2006/relationships/customXml" Target="../ink/ink7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13" Type="http://schemas.openxmlformats.org/officeDocument/2006/relationships/customXml" Target="../ink/ink81.xml"/><Relationship Id="rId18" Type="http://schemas.openxmlformats.org/officeDocument/2006/relationships/image" Target="../media/image269.pn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12" Type="http://schemas.openxmlformats.org/officeDocument/2006/relationships/image" Target="../media/image40.svg"/><Relationship Id="rId17" Type="http://schemas.openxmlformats.org/officeDocument/2006/relationships/customXml" Target="../ink/ink83.xml"/><Relationship Id="rId2" Type="http://schemas.openxmlformats.org/officeDocument/2006/relationships/customXml" Target="../ink/ink77.xml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9.xml"/><Relationship Id="rId11" Type="http://schemas.openxmlformats.org/officeDocument/2006/relationships/image" Target="../media/image39.png"/><Relationship Id="rId5" Type="http://schemas.openxmlformats.org/officeDocument/2006/relationships/image" Target="../media/image263.png"/><Relationship Id="rId15" Type="http://schemas.openxmlformats.org/officeDocument/2006/relationships/customXml" Target="../ink/ink82.xml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78.xml"/><Relationship Id="rId9" Type="http://schemas.openxmlformats.org/officeDocument/2006/relationships/image" Target="../media/image265.png"/><Relationship Id="rId14" Type="http://schemas.openxmlformats.org/officeDocument/2006/relationships/image" Target="../media/image2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customXml" Target="../ink/ink84.xml"/><Relationship Id="rId7" Type="http://schemas.openxmlformats.org/officeDocument/2006/relationships/customXml" Target="../ink/ink86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41.png"/><Relationship Id="rId5" Type="http://schemas.openxmlformats.org/officeDocument/2006/relationships/customXml" Target="../ink/ink85.xml"/><Relationship Id="rId10" Type="http://schemas.openxmlformats.org/officeDocument/2006/relationships/image" Target="../media/image253.png"/><Relationship Id="rId4" Type="http://schemas.openxmlformats.org/officeDocument/2006/relationships/image" Target="../media/image258.png"/><Relationship Id="rId9" Type="http://schemas.openxmlformats.org/officeDocument/2006/relationships/customXml" Target="../ink/ink8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71.png"/><Relationship Id="rId7" Type="http://schemas.openxmlformats.org/officeDocument/2006/relationships/image" Target="../media/image273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0.xml"/><Relationship Id="rId5" Type="http://schemas.openxmlformats.org/officeDocument/2006/relationships/image" Target="../media/image272.png"/><Relationship Id="rId4" Type="http://schemas.openxmlformats.org/officeDocument/2006/relationships/customXml" Target="../ink/ink89.xml"/><Relationship Id="rId9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3.xml"/><Relationship Id="rId5" Type="http://schemas.openxmlformats.org/officeDocument/2006/relationships/image" Target="../media/image272.png"/><Relationship Id="rId4" Type="http://schemas.openxmlformats.org/officeDocument/2006/relationships/customXml" Target="../ink/ink92.xml"/><Relationship Id="rId9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3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44.png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275.png"/><Relationship Id="rId2" Type="http://schemas.openxmlformats.org/officeDocument/2006/relationships/hyperlink" Target="https://exrp.ru/" TargetMode="External"/><Relationship Id="rId16" Type="http://schemas.openxmlformats.org/officeDocument/2006/relationships/customXml" Target="../ink/ink1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5" Type="http://schemas.openxmlformats.org/officeDocument/2006/relationships/image" Target="../media/image158.png"/><Relationship Id="rId10" Type="http://schemas.openxmlformats.org/officeDocument/2006/relationships/image" Target="../media/image272.png"/><Relationship Id="rId4" Type="http://schemas.openxmlformats.org/officeDocument/2006/relationships/image" Target="../media/image277.png"/><Relationship Id="rId9" Type="http://schemas.openxmlformats.org/officeDocument/2006/relationships/customXml" Target="../ink/ink97.xml"/><Relationship Id="rId14" Type="http://schemas.openxmlformats.org/officeDocument/2006/relationships/customXml" Target="../ink/ink9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13" Type="http://schemas.openxmlformats.org/officeDocument/2006/relationships/customXml" Target="../ink/ink106.xml"/><Relationship Id="rId18" Type="http://schemas.openxmlformats.org/officeDocument/2006/relationships/image" Target="../media/image287.pn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12" Type="http://schemas.openxmlformats.org/officeDocument/2006/relationships/hyperlink" Target="https://exrp.ru/" TargetMode="External"/><Relationship Id="rId17" Type="http://schemas.openxmlformats.org/officeDocument/2006/relationships/customXml" Target="../ink/ink108.xml"/><Relationship Id="rId2" Type="http://schemas.openxmlformats.org/officeDocument/2006/relationships/customXml" Target="../ink/ink101.xml"/><Relationship Id="rId16" Type="http://schemas.openxmlformats.org/officeDocument/2006/relationships/image" Target="../media/image286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3.xml"/><Relationship Id="rId11" Type="http://schemas.openxmlformats.org/officeDocument/2006/relationships/image" Target="../media/image284.png"/><Relationship Id="rId5" Type="http://schemas.openxmlformats.org/officeDocument/2006/relationships/image" Target="../media/image281.png"/><Relationship Id="rId15" Type="http://schemas.openxmlformats.org/officeDocument/2006/relationships/customXml" Target="../ink/ink107.xml"/><Relationship Id="rId10" Type="http://schemas.openxmlformats.org/officeDocument/2006/relationships/customXml" Target="../ink/ink105.xml"/><Relationship Id="rId19" Type="http://schemas.openxmlformats.org/officeDocument/2006/relationships/customXml" Target="../ink/ink109.xml"/><Relationship Id="rId4" Type="http://schemas.openxmlformats.org/officeDocument/2006/relationships/customXml" Target="../ink/ink102.xml"/><Relationship Id="rId9" Type="http://schemas.openxmlformats.org/officeDocument/2006/relationships/image" Target="../media/image283.png"/><Relationship Id="rId14" Type="http://schemas.openxmlformats.org/officeDocument/2006/relationships/image" Target="../media/image2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hyperlink" Target="https://exrp.ru/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4.xml"/><Relationship Id="rId13" Type="http://schemas.openxmlformats.org/officeDocument/2006/relationships/image" Target="../media/image158.png"/><Relationship Id="rId3" Type="http://schemas.openxmlformats.org/officeDocument/2006/relationships/image" Target="../media/image277.png"/><Relationship Id="rId7" Type="http://schemas.openxmlformats.org/officeDocument/2006/relationships/image" Target="../media/image271.png"/><Relationship Id="rId12" Type="http://schemas.openxmlformats.org/officeDocument/2006/relationships/customXml" Target="../ink/ink116.xml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3.xml"/><Relationship Id="rId11" Type="http://schemas.openxmlformats.org/officeDocument/2006/relationships/image" Target="../media/image275.png"/><Relationship Id="rId5" Type="http://schemas.openxmlformats.org/officeDocument/2006/relationships/image" Target="../media/image278.png"/><Relationship Id="rId15" Type="http://schemas.openxmlformats.org/officeDocument/2006/relationships/image" Target="../media/image46.png"/><Relationship Id="rId10" Type="http://schemas.openxmlformats.org/officeDocument/2006/relationships/customXml" Target="../ink/ink115.xml"/><Relationship Id="rId4" Type="http://schemas.openxmlformats.org/officeDocument/2006/relationships/customXml" Target="../ink/ink112.xml"/><Relationship Id="rId9" Type="http://schemas.openxmlformats.org/officeDocument/2006/relationships/image" Target="../media/image272.png"/><Relationship Id="rId14" Type="http://schemas.openxmlformats.org/officeDocument/2006/relationships/customXml" Target="../ink/ink11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customXml" Target="../ink/ink118.xml"/><Relationship Id="rId7" Type="http://schemas.openxmlformats.org/officeDocument/2006/relationships/customXml" Target="../ink/ink120.xml"/><Relationship Id="rId12" Type="http://schemas.openxmlformats.org/officeDocument/2006/relationships/image" Target="../media/image284.png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.png"/><Relationship Id="rId11" Type="http://schemas.openxmlformats.org/officeDocument/2006/relationships/customXml" Target="../ink/ink122.xml"/><Relationship Id="rId5" Type="http://schemas.openxmlformats.org/officeDocument/2006/relationships/customXml" Target="../ink/ink119.xml"/><Relationship Id="rId10" Type="http://schemas.openxmlformats.org/officeDocument/2006/relationships/image" Target="../media/image283.png"/><Relationship Id="rId4" Type="http://schemas.openxmlformats.org/officeDocument/2006/relationships/image" Target="../media/image280.png"/><Relationship Id="rId9" Type="http://schemas.openxmlformats.org/officeDocument/2006/relationships/customXml" Target="../ink/ink12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.xml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47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5.xml"/><Relationship Id="rId11" Type="http://schemas.openxmlformats.org/officeDocument/2006/relationships/hyperlink" Target="https://exrp.ru/" TargetMode="External"/><Relationship Id="rId5" Type="http://schemas.openxmlformats.org/officeDocument/2006/relationships/image" Target="../media/image272.png"/><Relationship Id="rId10" Type="http://schemas.openxmlformats.org/officeDocument/2006/relationships/customXml" Target="../ink/ink127.xml"/><Relationship Id="rId4" Type="http://schemas.openxmlformats.org/officeDocument/2006/relationships/customXml" Target="../ink/ink124.xml"/><Relationship Id="rId9" Type="http://schemas.openxmlformats.org/officeDocument/2006/relationships/image" Target="../media/image15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.xml"/><Relationship Id="rId13" Type="http://schemas.openxmlformats.org/officeDocument/2006/relationships/hyperlink" Target="https://exrp.ru/" TargetMode="External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customXml" Target="../ink/ink133.xml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30.xml"/><Relationship Id="rId11" Type="http://schemas.openxmlformats.org/officeDocument/2006/relationships/image" Target="../media/image158.png"/><Relationship Id="rId5" Type="http://schemas.openxmlformats.org/officeDocument/2006/relationships/image" Target="../media/image293.png"/><Relationship Id="rId10" Type="http://schemas.openxmlformats.org/officeDocument/2006/relationships/customXml" Target="../ink/ink132.xml"/><Relationship Id="rId4" Type="http://schemas.openxmlformats.org/officeDocument/2006/relationships/customXml" Target="../ink/ink129.xml"/><Relationship Id="rId9" Type="http://schemas.openxmlformats.org/officeDocument/2006/relationships/image" Target="../media/image295.png"/><Relationship Id="rId1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customXml" Target="../ink/ink139.xml"/><Relationship Id="rId3" Type="http://schemas.openxmlformats.org/officeDocument/2006/relationships/customXml" Target="../ink/ink134.xml"/><Relationship Id="rId7" Type="http://schemas.openxmlformats.org/officeDocument/2006/relationships/customXml" Target="../ink/ink136.xml"/><Relationship Id="rId12" Type="http://schemas.openxmlformats.org/officeDocument/2006/relationships/image" Target="../media/image158.png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8.png"/><Relationship Id="rId11" Type="http://schemas.openxmlformats.org/officeDocument/2006/relationships/customXml" Target="../ink/ink138.xml"/><Relationship Id="rId5" Type="http://schemas.openxmlformats.org/officeDocument/2006/relationships/customXml" Target="../ink/ink135.xml"/><Relationship Id="rId10" Type="http://schemas.openxmlformats.org/officeDocument/2006/relationships/image" Target="../media/image300.png"/><Relationship Id="rId4" Type="http://schemas.openxmlformats.org/officeDocument/2006/relationships/image" Target="../media/image297.png"/><Relationship Id="rId9" Type="http://schemas.openxmlformats.org/officeDocument/2006/relationships/customXml" Target="../ink/ink137.xml"/><Relationship Id="rId1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3.xml"/><Relationship Id="rId3" Type="http://schemas.openxmlformats.org/officeDocument/2006/relationships/customXml" Target="../ink/ink140.xml"/><Relationship Id="rId7" Type="http://schemas.openxmlformats.org/officeDocument/2006/relationships/customXml" Target="../ink/ink142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2.png"/><Relationship Id="rId11" Type="http://schemas.openxmlformats.org/officeDocument/2006/relationships/customXml" Target="../ink/ink144.xml"/><Relationship Id="rId5" Type="http://schemas.openxmlformats.org/officeDocument/2006/relationships/customXml" Target="../ink/ink141.xml"/><Relationship Id="rId10" Type="http://schemas.openxmlformats.org/officeDocument/2006/relationships/image" Target="../media/image50.png"/><Relationship Id="rId4" Type="http://schemas.openxmlformats.org/officeDocument/2006/relationships/image" Target="../media/image158.png"/><Relationship Id="rId9" Type="http://schemas.openxmlformats.org/officeDocument/2006/relationships/image" Target="../media/image30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customXml" Target="../ink/ink151.xml"/><Relationship Id="rId1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17" Type="http://schemas.openxmlformats.org/officeDocument/2006/relationships/customXml" Target="../ink/ink153.xml"/><Relationship Id="rId2" Type="http://schemas.openxmlformats.org/officeDocument/2006/relationships/customXml" Target="../ink/ink145.xml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7.xml"/><Relationship Id="rId11" Type="http://schemas.openxmlformats.org/officeDocument/2006/relationships/customXml" Target="../ink/ink150.xml"/><Relationship Id="rId5" Type="http://schemas.openxmlformats.org/officeDocument/2006/relationships/image" Target="../media/image306.png"/><Relationship Id="rId15" Type="http://schemas.openxmlformats.org/officeDocument/2006/relationships/customXml" Target="../ink/ink152.xml"/><Relationship Id="rId10" Type="http://schemas.openxmlformats.org/officeDocument/2006/relationships/customXml" Target="../ink/ink149.xml"/><Relationship Id="rId4" Type="http://schemas.openxmlformats.org/officeDocument/2006/relationships/customXml" Target="../ink/ink146.xml"/><Relationship Id="rId9" Type="http://schemas.openxmlformats.org/officeDocument/2006/relationships/image" Target="../media/image302.png"/><Relationship Id="rId1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307.png"/><Relationship Id="rId3" Type="http://schemas.openxmlformats.org/officeDocument/2006/relationships/customXml" Target="../ink/ink154.xml"/><Relationship Id="rId7" Type="http://schemas.openxmlformats.org/officeDocument/2006/relationships/customXml" Target="../ink/ink156.xml"/><Relationship Id="rId12" Type="http://schemas.openxmlformats.org/officeDocument/2006/relationships/customXml" Target="../ink/ink159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2.png"/><Relationship Id="rId11" Type="http://schemas.openxmlformats.org/officeDocument/2006/relationships/customXml" Target="../ink/ink158.xml"/><Relationship Id="rId5" Type="http://schemas.openxmlformats.org/officeDocument/2006/relationships/customXml" Target="../ink/ink155.xml"/><Relationship Id="rId15" Type="http://schemas.openxmlformats.org/officeDocument/2006/relationships/image" Target="../media/image52.png"/><Relationship Id="rId10" Type="http://schemas.openxmlformats.org/officeDocument/2006/relationships/image" Target="../media/image302.png"/><Relationship Id="rId4" Type="http://schemas.openxmlformats.org/officeDocument/2006/relationships/image" Target="../media/image311.png"/><Relationship Id="rId9" Type="http://schemas.openxmlformats.org/officeDocument/2006/relationships/customXml" Target="../ink/ink157.xml"/><Relationship Id="rId14" Type="http://schemas.openxmlformats.org/officeDocument/2006/relationships/customXml" Target="../ink/ink16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customXml" Target="../ink/ink167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6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63.xml"/><Relationship Id="rId11" Type="http://schemas.openxmlformats.org/officeDocument/2006/relationships/customXml" Target="../ink/ink166.xml"/><Relationship Id="rId5" Type="http://schemas.openxmlformats.org/officeDocument/2006/relationships/image" Target="../media/image312.png"/><Relationship Id="rId15" Type="http://schemas.openxmlformats.org/officeDocument/2006/relationships/image" Target="../media/image53.png"/><Relationship Id="rId10" Type="http://schemas.openxmlformats.org/officeDocument/2006/relationships/customXml" Target="../ink/ink165.xml"/><Relationship Id="rId4" Type="http://schemas.openxmlformats.org/officeDocument/2006/relationships/customXml" Target="../ink/ink162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1.xml"/><Relationship Id="rId13" Type="http://schemas.openxmlformats.org/officeDocument/2006/relationships/customXml" Target="../ink/ink174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6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0.xml"/><Relationship Id="rId11" Type="http://schemas.openxmlformats.org/officeDocument/2006/relationships/customXml" Target="../ink/ink173.xml"/><Relationship Id="rId5" Type="http://schemas.openxmlformats.org/officeDocument/2006/relationships/image" Target="../media/image312.png"/><Relationship Id="rId15" Type="http://schemas.openxmlformats.org/officeDocument/2006/relationships/image" Target="../media/image54.png"/><Relationship Id="rId10" Type="http://schemas.openxmlformats.org/officeDocument/2006/relationships/customXml" Target="../ink/ink172.xml"/><Relationship Id="rId4" Type="http://schemas.openxmlformats.org/officeDocument/2006/relationships/customXml" Target="../ink/ink169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8.xml"/><Relationship Id="rId13" Type="http://schemas.openxmlformats.org/officeDocument/2006/relationships/customXml" Target="../ink/ink181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7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7.xml"/><Relationship Id="rId11" Type="http://schemas.openxmlformats.org/officeDocument/2006/relationships/customXml" Target="../ink/ink180.xml"/><Relationship Id="rId5" Type="http://schemas.openxmlformats.org/officeDocument/2006/relationships/image" Target="../media/image312.png"/><Relationship Id="rId15" Type="http://schemas.openxmlformats.org/officeDocument/2006/relationships/image" Target="../media/image55.png"/><Relationship Id="rId10" Type="http://schemas.openxmlformats.org/officeDocument/2006/relationships/customXml" Target="../ink/ink179.xml"/><Relationship Id="rId4" Type="http://schemas.openxmlformats.org/officeDocument/2006/relationships/customXml" Target="../ink/ink176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5.xml"/><Relationship Id="rId13" Type="http://schemas.openxmlformats.org/officeDocument/2006/relationships/customXml" Target="../ink/ink187.xml"/><Relationship Id="rId18" Type="http://schemas.openxmlformats.org/officeDocument/2006/relationships/image" Target="../media/image287.png"/><Relationship Id="rId3" Type="http://schemas.openxmlformats.org/officeDocument/2006/relationships/image" Target="../media/image280.png"/><Relationship Id="rId21" Type="http://schemas.openxmlformats.org/officeDocument/2006/relationships/image" Target="../media/image56.png"/><Relationship Id="rId7" Type="http://schemas.openxmlformats.org/officeDocument/2006/relationships/image" Target="../media/image282.png"/><Relationship Id="rId12" Type="http://schemas.openxmlformats.org/officeDocument/2006/relationships/hyperlink" Target="https://exrp.ru/" TargetMode="External"/><Relationship Id="rId17" Type="http://schemas.openxmlformats.org/officeDocument/2006/relationships/customXml" Target="../ink/ink189.xml"/><Relationship Id="rId2" Type="http://schemas.openxmlformats.org/officeDocument/2006/relationships/customXml" Target="../ink/ink182.xml"/><Relationship Id="rId16" Type="http://schemas.openxmlformats.org/officeDocument/2006/relationships/image" Target="../media/image286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84.xml"/><Relationship Id="rId11" Type="http://schemas.openxmlformats.org/officeDocument/2006/relationships/image" Target="../media/image284.png"/><Relationship Id="rId5" Type="http://schemas.openxmlformats.org/officeDocument/2006/relationships/image" Target="../media/image281.png"/><Relationship Id="rId15" Type="http://schemas.openxmlformats.org/officeDocument/2006/relationships/customXml" Target="../ink/ink188.xml"/><Relationship Id="rId10" Type="http://schemas.openxmlformats.org/officeDocument/2006/relationships/customXml" Target="../ink/ink186.xml"/><Relationship Id="rId19" Type="http://schemas.openxmlformats.org/officeDocument/2006/relationships/customXml" Target="../ink/ink190.xml"/><Relationship Id="rId4" Type="http://schemas.openxmlformats.org/officeDocument/2006/relationships/customXml" Target="../ink/ink183.xml"/><Relationship Id="rId9" Type="http://schemas.openxmlformats.org/officeDocument/2006/relationships/image" Target="../media/image283.png"/><Relationship Id="rId14" Type="http://schemas.openxmlformats.org/officeDocument/2006/relationships/image" Target="../media/image285.png"/><Relationship Id="rId22" Type="http://schemas.openxmlformats.org/officeDocument/2006/relationships/image" Target="../media/image57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4.xml"/><Relationship Id="rId13" Type="http://schemas.openxmlformats.org/officeDocument/2006/relationships/customXml" Target="../ink/ink197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9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93.xml"/><Relationship Id="rId11" Type="http://schemas.openxmlformats.org/officeDocument/2006/relationships/customXml" Target="../ink/ink196.xml"/><Relationship Id="rId5" Type="http://schemas.openxmlformats.org/officeDocument/2006/relationships/image" Target="../media/image312.png"/><Relationship Id="rId15" Type="http://schemas.openxmlformats.org/officeDocument/2006/relationships/image" Target="../media/image58.png"/><Relationship Id="rId10" Type="http://schemas.openxmlformats.org/officeDocument/2006/relationships/customXml" Target="../ink/ink195.xml"/><Relationship Id="rId4" Type="http://schemas.openxmlformats.org/officeDocument/2006/relationships/customXml" Target="../ink/ink192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1.xml"/><Relationship Id="rId13" Type="http://schemas.openxmlformats.org/officeDocument/2006/relationships/customXml" Target="../ink/ink204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9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00.xml"/><Relationship Id="rId11" Type="http://schemas.openxmlformats.org/officeDocument/2006/relationships/customXml" Target="../ink/ink203.xml"/><Relationship Id="rId5" Type="http://schemas.openxmlformats.org/officeDocument/2006/relationships/image" Target="../media/image312.png"/><Relationship Id="rId15" Type="http://schemas.openxmlformats.org/officeDocument/2006/relationships/image" Target="../media/image58.png"/><Relationship Id="rId10" Type="http://schemas.openxmlformats.org/officeDocument/2006/relationships/customXml" Target="../ink/ink202.xml"/><Relationship Id="rId4" Type="http://schemas.openxmlformats.org/officeDocument/2006/relationships/customXml" Target="../ink/ink199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8.xml"/><Relationship Id="rId13" Type="http://schemas.openxmlformats.org/officeDocument/2006/relationships/customXml" Target="../ink/ink211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20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07.xml"/><Relationship Id="rId11" Type="http://schemas.openxmlformats.org/officeDocument/2006/relationships/customXml" Target="../ink/ink210.xml"/><Relationship Id="rId5" Type="http://schemas.openxmlformats.org/officeDocument/2006/relationships/image" Target="../media/image312.png"/><Relationship Id="rId15" Type="http://schemas.openxmlformats.org/officeDocument/2006/relationships/image" Target="../media/image59.png"/><Relationship Id="rId10" Type="http://schemas.openxmlformats.org/officeDocument/2006/relationships/customXml" Target="../ink/ink209.xml"/><Relationship Id="rId4" Type="http://schemas.openxmlformats.org/officeDocument/2006/relationships/customXml" Target="../ink/ink206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5.xml"/><Relationship Id="rId13" Type="http://schemas.openxmlformats.org/officeDocument/2006/relationships/customXml" Target="../ink/ink217.xml"/><Relationship Id="rId18" Type="http://schemas.openxmlformats.org/officeDocument/2006/relationships/image" Target="../media/image287.png"/><Relationship Id="rId3" Type="http://schemas.openxmlformats.org/officeDocument/2006/relationships/image" Target="../media/image280.png"/><Relationship Id="rId21" Type="http://schemas.openxmlformats.org/officeDocument/2006/relationships/image" Target="../media/image56.png"/><Relationship Id="rId7" Type="http://schemas.openxmlformats.org/officeDocument/2006/relationships/image" Target="../media/image282.png"/><Relationship Id="rId12" Type="http://schemas.openxmlformats.org/officeDocument/2006/relationships/hyperlink" Target="https://exrp.ru/" TargetMode="External"/><Relationship Id="rId17" Type="http://schemas.openxmlformats.org/officeDocument/2006/relationships/customXml" Target="../ink/ink219.xml"/><Relationship Id="rId2" Type="http://schemas.openxmlformats.org/officeDocument/2006/relationships/customXml" Target="../ink/ink212.xml"/><Relationship Id="rId16" Type="http://schemas.openxmlformats.org/officeDocument/2006/relationships/image" Target="../media/image286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4.xml"/><Relationship Id="rId11" Type="http://schemas.openxmlformats.org/officeDocument/2006/relationships/image" Target="../media/image284.png"/><Relationship Id="rId24" Type="http://schemas.openxmlformats.org/officeDocument/2006/relationships/image" Target="../media/image321.png"/><Relationship Id="rId5" Type="http://schemas.openxmlformats.org/officeDocument/2006/relationships/image" Target="../media/image281.png"/><Relationship Id="rId15" Type="http://schemas.openxmlformats.org/officeDocument/2006/relationships/customXml" Target="../ink/ink218.xml"/><Relationship Id="rId23" Type="http://schemas.openxmlformats.org/officeDocument/2006/relationships/customXml" Target="../ink/ink221.xml"/><Relationship Id="rId10" Type="http://schemas.openxmlformats.org/officeDocument/2006/relationships/customXml" Target="../ink/ink216.xml"/><Relationship Id="rId19" Type="http://schemas.openxmlformats.org/officeDocument/2006/relationships/customXml" Target="../ink/ink220.xml"/><Relationship Id="rId4" Type="http://schemas.openxmlformats.org/officeDocument/2006/relationships/customXml" Target="../ink/ink213.xml"/><Relationship Id="rId9" Type="http://schemas.openxmlformats.org/officeDocument/2006/relationships/image" Target="../media/image283.png"/><Relationship Id="rId14" Type="http://schemas.openxmlformats.org/officeDocument/2006/relationships/image" Target="../media/image285.png"/><Relationship Id="rId22" Type="http://schemas.openxmlformats.org/officeDocument/2006/relationships/image" Target="../media/image57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13" Type="http://schemas.openxmlformats.org/officeDocument/2006/relationships/customXml" Target="../ink/ink228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22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24.xml"/><Relationship Id="rId11" Type="http://schemas.openxmlformats.org/officeDocument/2006/relationships/customXml" Target="../ink/ink227.xml"/><Relationship Id="rId5" Type="http://schemas.openxmlformats.org/officeDocument/2006/relationships/image" Target="../media/image312.png"/><Relationship Id="rId15" Type="http://schemas.openxmlformats.org/officeDocument/2006/relationships/image" Target="../media/image60.png"/><Relationship Id="rId10" Type="http://schemas.openxmlformats.org/officeDocument/2006/relationships/customXml" Target="../ink/ink226.xml"/><Relationship Id="rId4" Type="http://schemas.openxmlformats.org/officeDocument/2006/relationships/customXml" Target="../ink/ink223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.xml"/><Relationship Id="rId13" Type="http://schemas.openxmlformats.org/officeDocument/2006/relationships/customXml" Target="../ink/ink235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22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31.xml"/><Relationship Id="rId11" Type="http://schemas.openxmlformats.org/officeDocument/2006/relationships/customXml" Target="../ink/ink234.xml"/><Relationship Id="rId5" Type="http://schemas.openxmlformats.org/officeDocument/2006/relationships/image" Target="../media/image312.png"/><Relationship Id="rId15" Type="http://schemas.openxmlformats.org/officeDocument/2006/relationships/image" Target="../media/image61.png"/><Relationship Id="rId10" Type="http://schemas.openxmlformats.org/officeDocument/2006/relationships/customXml" Target="../ink/ink233.xml"/><Relationship Id="rId4" Type="http://schemas.openxmlformats.org/officeDocument/2006/relationships/customXml" Target="../ink/ink230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3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9.xml"/><Relationship Id="rId13" Type="http://schemas.openxmlformats.org/officeDocument/2006/relationships/image" Target="../media/image137.png"/><Relationship Id="rId18" Type="http://schemas.openxmlformats.org/officeDocument/2006/relationships/image" Target="../media/image6.png"/><Relationship Id="rId26" Type="http://schemas.openxmlformats.org/officeDocument/2006/relationships/customXml" Target="../ink/ink245.xml"/><Relationship Id="rId3" Type="http://schemas.openxmlformats.org/officeDocument/2006/relationships/image" Target="../media/image132.png"/><Relationship Id="rId21" Type="http://schemas.openxmlformats.org/officeDocument/2006/relationships/image" Target="../media/image36.svg"/><Relationship Id="rId7" Type="http://schemas.openxmlformats.org/officeDocument/2006/relationships/image" Target="../media/image134.png"/><Relationship Id="rId12" Type="http://schemas.openxmlformats.org/officeDocument/2006/relationships/customXml" Target="../ink/ink241.xml"/><Relationship Id="rId17" Type="http://schemas.openxmlformats.org/officeDocument/2006/relationships/image" Target="../media/image139.png"/><Relationship Id="rId25" Type="http://schemas.openxmlformats.org/officeDocument/2006/relationships/image" Target="../media/image1810.png"/><Relationship Id="rId2" Type="http://schemas.openxmlformats.org/officeDocument/2006/relationships/customXml" Target="../ink/ink236.xml"/><Relationship Id="rId16" Type="http://schemas.openxmlformats.org/officeDocument/2006/relationships/customXml" Target="../ink/ink243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38.xml"/><Relationship Id="rId11" Type="http://schemas.openxmlformats.org/officeDocument/2006/relationships/image" Target="../media/image136.png"/><Relationship Id="rId24" Type="http://schemas.openxmlformats.org/officeDocument/2006/relationships/customXml" Target="../ink/ink244.xml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23" Type="http://schemas.openxmlformats.org/officeDocument/2006/relationships/image" Target="../media/image13.svg"/><Relationship Id="rId10" Type="http://schemas.openxmlformats.org/officeDocument/2006/relationships/customXml" Target="../ink/ink240.xml"/><Relationship Id="rId19" Type="http://schemas.openxmlformats.org/officeDocument/2006/relationships/image" Target="../media/image7.svg"/><Relationship Id="rId4" Type="http://schemas.openxmlformats.org/officeDocument/2006/relationships/customXml" Target="../ink/ink237.xml"/><Relationship Id="rId9" Type="http://schemas.openxmlformats.org/officeDocument/2006/relationships/image" Target="../media/image135.png"/><Relationship Id="rId14" Type="http://schemas.openxmlformats.org/officeDocument/2006/relationships/customXml" Target="../ink/ink242.xml"/><Relationship Id="rId22" Type="http://schemas.openxmlformats.org/officeDocument/2006/relationships/image" Target="../media/image12.png"/><Relationship Id="rId27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7 июня 2022 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2577949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МАСТЕР-КЛАСС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3C2C702-2BFD-812B-8DDB-2D6D87CDE0CB}"/>
              </a:ext>
            </a:extLst>
          </p:cNvPr>
          <p:cNvGrpSpPr/>
          <p:nvPr/>
        </p:nvGrpSpPr>
        <p:grpSpPr>
          <a:xfrm>
            <a:off x="7975407" y="6207611"/>
            <a:ext cx="3826080" cy="192240"/>
            <a:chOff x="7975407" y="6207611"/>
            <a:chExt cx="382608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5BA38AD3-57DE-D4A2-91BD-82E9AF061955}"/>
                    </a:ext>
                  </a:extLst>
                </p14:cNvPr>
                <p14:cNvContentPartPr/>
                <p14:nvPr/>
              </p14:nvContentPartPr>
              <p14:xfrm>
                <a:off x="7975407" y="6223451"/>
                <a:ext cx="3746160" cy="17640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5BA38AD3-57DE-D4A2-91BD-82E9AF0619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12407" y="6160811"/>
                  <a:ext cx="38718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72CE425-5061-3002-9BD6-8985CC56B22A}"/>
                    </a:ext>
                  </a:extLst>
                </p14:cNvPr>
                <p14:cNvContentPartPr/>
                <p14:nvPr/>
              </p14:nvContentPartPr>
              <p14:xfrm>
                <a:off x="10172127" y="6207611"/>
                <a:ext cx="1629360" cy="1213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72CE425-5061-3002-9BD6-8985CC56B2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9127" y="6144971"/>
                  <a:ext cx="17550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0568414-55E7-0E55-3ACD-F671C3617D84}"/>
                  </a:ext>
                </a:extLst>
              </p14:cNvPr>
              <p14:cNvContentPartPr/>
              <p14:nvPr/>
            </p14:nvContentPartPr>
            <p14:xfrm>
              <a:off x="339087" y="6222371"/>
              <a:ext cx="2624760" cy="1335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0568414-55E7-0E55-3ACD-F671C3617D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87" y="6159731"/>
                <a:ext cx="27504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3A44837-1627-79C9-339F-546D57D98E58}"/>
                  </a:ext>
                </a:extLst>
              </p14:cNvPr>
              <p14:cNvContentPartPr/>
              <p14:nvPr/>
            </p14:nvContentPartPr>
            <p14:xfrm>
              <a:off x="3098127" y="6241091"/>
              <a:ext cx="4996800" cy="2008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3A44837-1627-79C9-339F-546D57D98E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5487" y="6178091"/>
                <a:ext cx="512244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0B1F856-84EE-6F92-0085-BD333DFDFBEB}"/>
              </a:ext>
            </a:extLst>
          </p:cNvPr>
          <p:cNvGrpSpPr/>
          <p:nvPr/>
        </p:nvGrpSpPr>
        <p:grpSpPr>
          <a:xfrm>
            <a:off x="339087" y="1194934"/>
            <a:ext cx="11675880" cy="344520"/>
            <a:chOff x="361047" y="1201451"/>
            <a:chExt cx="116758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898AC7B4-EF47-B23A-2AC3-EBC90AE92E95}"/>
                    </a:ext>
                  </a:extLst>
                </p14:cNvPr>
                <p14:cNvContentPartPr/>
                <p14:nvPr/>
              </p14:nvContentPartPr>
              <p14:xfrm>
                <a:off x="361047" y="1201451"/>
                <a:ext cx="6273360" cy="3128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898AC7B4-EF47-B23A-2AC3-EBC90AE92E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047" y="1138811"/>
                  <a:ext cx="6399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6ADCE6-0872-1136-02D0-F754CAE44F47}"/>
                    </a:ext>
                  </a:extLst>
                </p14:cNvPr>
                <p14:cNvContentPartPr/>
                <p14:nvPr/>
              </p14:nvContentPartPr>
              <p14:xfrm>
                <a:off x="6357927" y="1356971"/>
                <a:ext cx="5679000" cy="1890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6ADCE6-0872-1136-02D0-F754CAE44F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95287" y="1294331"/>
                  <a:ext cx="5804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0FD67BF5-3C47-99C2-78D1-45300FB8FAF7}"/>
                    </a:ext>
                  </a:extLst>
                </p14:cNvPr>
                <p14:cNvContentPartPr/>
                <p14:nvPr/>
              </p14:nvContentPartPr>
              <p14:xfrm>
                <a:off x="10904727" y="1346171"/>
                <a:ext cx="1036800" cy="187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0FD67BF5-3C47-99C2-78D1-45300FB8FA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41727" y="1283531"/>
                  <a:ext cx="1162440" cy="14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56721" y="395380"/>
            <a:ext cx="8292979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Полные стандартные типы</a:t>
            </a:r>
            <a:r>
              <a:rPr lang="en-US" sz="3200" dirty="0">
                <a:latin typeface="+mj-lt"/>
              </a:rPr>
              <a:t> ABAP</a:t>
            </a:r>
            <a:endParaRPr lang="ru-RU" sz="3200" dirty="0">
              <a:latin typeface="+mj-lt"/>
            </a:endParaRPr>
          </a:p>
        </p:txBody>
      </p:sp>
      <p:graphicFrame>
        <p:nvGraphicFramePr>
          <p:cNvPr id="38" name="Таблица 38">
            <a:extLst>
              <a:ext uri="{FF2B5EF4-FFF2-40B4-BE49-F238E27FC236}">
                <a16:creationId xmlns:a16="http://schemas.microsoft.com/office/drawing/2014/main" id="{2A182782-AAB8-CA58-BE0A-8EBDE3E1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1386"/>
              </p:ext>
            </p:extLst>
          </p:nvPr>
        </p:nvGraphicFramePr>
        <p:xfrm>
          <a:off x="339087" y="1166627"/>
          <a:ext cx="11611844" cy="514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844">
                  <a:extLst>
                    <a:ext uri="{9D8B030D-6E8A-4147-A177-3AD203B41FA5}">
                      <a16:colId xmlns:a16="http://schemas.microsoft.com/office/drawing/2014/main" val="813342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D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даты (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Date),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формат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ГГГГММДД, длина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8 (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фиксированная).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  <a:highlight>
                            <a:srgbClr val="F8ED8F"/>
                          </a:highlight>
                        </a:rPr>
                        <a:t> </a:t>
                      </a:r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1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T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времени (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Time),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формат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ЧЧММСС, длина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6 (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фиксированная).</a:t>
                      </a:r>
                      <a:endParaRPr lang="ru-RU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18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I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целого числа (</a:t>
                      </a:r>
                      <a:r>
                        <a:rPr lang="ro-RO" sz="2000" b="1" dirty="0" err="1">
                          <a:solidFill>
                            <a:schemeClr val="tx2"/>
                          </a:solidFill>
                        </a:rPr>
                        <a:t>Integer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длина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4 (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фиксированная).</a:t>
                      </a:r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79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F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числа с плавающей запятой (</a:t>
                      </a:r>
                      <a:r>
                        <a:rPr lang="ro-RO" sz="2000" b="1" dirty="0" err="1">
                          <a:solidFill>
                            <a:schemeClr val="tx2"/>
                          </a:solidFill>
                        </a:rPr>
                        <a:t>Floating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длина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8 (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фиксированная).</a:t>
                      </a:r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5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STRING</a:t>
                      </a: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символьной строки динамической длины. </a:t>
                      </a:r>
                      <a:endParaRPr lang="en-US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92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XSTRING</a:t>
                      </a: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байтовой последовательности динамической длины (</a:t>
                      </a:r>
                      <a:r>
                        <a:rPr lang="ro-RO" sz="2000" b="1" dirty="0" err="1">
                          <a:solidFill>
                            <a:schemeClr val="tx2"/>
                          </a:solidFill>
                        </a:rPr>
                        <a:t>HeXadecimal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ro-RO" sz="2000" b="1" dirty="0" err="1">
                          <a:solidFill>
                            <a:schemeClr val="tx2"/>
                          </a:solidFill>
                        </a:rPr>
                        <a:t>string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).</a:t>
                      </a: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51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35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3C2C702-2BFD-812B-8DDB-2D6D87CDE0CB}"/>
              </a:ext>
            </a:extLst>
          </p:cNvPr>
          <p:cNvGrpSpPr/>
          <p:nvPr/>
        </p:nvGrpSpPr>
        <p:grpSpPr>
          <a:xfrm>
            <a:off x="7975407" y="6207611"/>
            <a:ext cx="3826080" cy="192240"/>
            <a:chOff x="7975407" y="6207611"/>
            <a:chExt cx="382608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5BA38AD3-57DE-D4A2-91BD-82E9AF061955}"/>
                    </a:ext>
                  </a:extLst>
                </p14:cNvPr>
                <p14:cNvContentPartPr/>
                <p14:nvPr/>
              </p14:nvContentPartPr>
              <p14:xfrm>
                <a:off x="7975407" y="6223451"/>
                <a:ext cx="3746160" cy="17640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5BA38AD3-57DE-D4A2-91BD-82E9AF0619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12413" y="6160451"/>
                  <a:ext cx="3871788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72CE425-5061-3002-9BD6-8985CC56B22A}"/>
                    </a:ext>
                  </a:extLst>
                </p14:cNvPr>
                <p14:cNvContentPartPr/>
                <p14:nvPr/>
              </p14:nvContentPartPr>
              <p14:xfrm>
                <a:off x="10172127" y="6207611"/>
                <a:ext cx="1629360" cy="1213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72CE425-5061-3002-9BD6-8985CC56B2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9127" y="6144611"/>
                  <a:ext cx="17550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0568414-55E7-0E55-3ACD-F671C3617D84}"/>
                  </a:ext>
                </a:extLst>
              </p14:cNvPr>
              <p14:cNvContentPartPr/>
              <p14:nvPr/>
            </p14:nvContentPartPr>
            <p14:xfrm>
              <a:off x="339087" y="6222371"/>
              <a:ext cx="2624760" cy="1335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0568414-55E7-0E55-3ACD-F671C3617D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96" y="6159371"/>
                <a:ext cx="2750383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3A44837-1627-79C9-339F-546D57D98E58}"/>
                  </a:ext>
                </a:extLst>
              </p14:cNvPr>
              <p14:cNvContentPartPr/>
              <p14:nvPr/>
            </p14:nvContentPartPr>
            <p14:xfrm>
              <a:off x="3098127" y="6241091"/>
              <a:ext cx="4996800" cy="2008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3A44837-1627-79C9-339F-546D57D98E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5122" y="6178091"/>
                <a:ext cx="5122449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0B1F856-84EE-6F92-0085-BD333DFDFBEB}"/>
              </a:ext>
            </a:extLst>
          </p:cNvPr>
          <p:cNvGrpSpPr/>
          <p:nvPr/>
        </p:nvGrpSpPr>
        <p:grpSpPr>
          <a:xfrm>
            <a:off x="339087" y="1194934"/>
            <a:ext cx="11675880" cy="344520"/>
            <a:chOff x="361047" y="1201451"/>
            <a:chExt cx="116758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898AC7B4-EF47-B23A-2AC3-EBC90AE92E95}"/>
                    </a:ext>
                  </a:extLst>
                </p14:cNvPr>
                <p14:cNvContentPartPr/>
                <p14:nvPr/>
              </p14:nvContentPartPr>
              <p14:xfrm>
                <a:off x="361047" y="1201451"/>
                <a:ext cx="6273360" cy="3128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898AC7B4-EF47-B23A-2AC3-EBC90AE92E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047" y="1138451"/>
                  <a:ext cx="6399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6ADCE6-0872-1136-02D0-F754CAE44F47}"/>
                    </a:ext>
                  </a:extLst>
                </p14:cNvPr>
                <p14:cNvContentPartPr/>
                <p14:nvPr/>
              </p14:nvContentPartPr>
              <p14:xfrm>
                <a:off x="6357927" y="1356971"/>
                <a:ext cx="5679000" cy="1890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6ADCE6-0872-1136-02D0-F754CAE44F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94927" y="1293971"/>
                  <a:ext cx="5804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0FD67BF5-3C47-99C2-78D1-45300FB8FAF7}"/>
                    </a:ext>
                  </a:extLst>
                </p14:cNvPr>
                <p14:cNvContentPartPr/>
                <p14:nvPr/>
              </p14:nvContentPartPr>
              <p14:xfrm>
                <a:off x="10904727" y="1346171"/>
                <a:ext cx="1036800" cy="187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0FD67BF5-3C47-99C2-78D1-45300FB8FA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41727" y="1283171"/>
                  <a:ext cx="1162440" cy="14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56721" y="693257"/>
            <a:ext cx="8292979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Неполные стандартные типы</a:t>
            </a:r>
            <a:r>
              <a:rPr lang="en-US" sz="3200" dirty="0">
                <a:latin typeface="+mj-lt"/>
              </a:rPr>
              <a:t> ABAP</a:t>
            </a:r>
            <a:endParaRPr lang="ru-RU" sz="3200" dirty="0">
              <a:latin typeface="+mj-lt"/>
            </a:endParaRPr>
          </a:p>
        </p:txBody>
      </p:sp>
      <p:graphicFrame>
        <p:nvGraphicFramePr>
          <p:cNvPr id="38" name="Таблица 38">
            <a:extLst>
              <a:ext uri="{FF2B5EF4-FFF2-40B4-BE49-F238E27FC236}">
                <a16:creationId xmlns:a16="http://schemas.microsoft.com/office/drawing/2014/main" id="{2A182782-AAB8-CA58-BE0A-8EBDE3E1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88057"/>
              </p:ext>
            </p:extLst>
          </p:nvPr>
        </p:nvGraphicFramePr>
        <p:xfrm>
          <a:off x="307723" y="1575592"/>
          <a:ext cx="11611844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844">
                  <a:extLst>
                    <a:ext uri="{9D8B030D-6E8A-4147-A177-3AD203B41FA5}">
                      <a16:colId xmlns:a16="http://schemas.microsoft.com/office/drawing/2014/main" val="813342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С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Тип символьной строки (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Character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для которой необходимо определить фиксированную длину.</a:t>
                      </a: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1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Тип числовой символьной строки (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Numerical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character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для которой необходимо указать фиксированную длину. </a:t>
                      </a:r>
                      <a:endParaRPr lang="ru-RU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18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X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Тип для байтовой последовательности (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HeXadecimal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string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для которой необходимо указать фиксированную длину.</a:t>
                      </a:r>
                      <a:endParaRPr lang="ru-RU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79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Тип упакованного числа (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Packed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number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для которого необходимо указать фиксированную длину.</a:t>
                      </a: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5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89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DDA2ECF9-EE3B-C94B-DD2C-DD8BE026AA8A}"/>
              </a:ext>
            </a:extLst>
          </p:cNvPr>
          <p:cNvSpPr/>
          <p:nvPr/>
        </p:nvSpPr>
        <p:spPr>
          <a:xfrm>
            <a:off x="363951" y="3165992"/>
            <a:ext cx="3960913" cy="2572199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14:cNvPr>
              <p14:cNvContentPartPr/>
              <p14:nvPr/>
            </p14:nvContentPartPr>
            <p14:xfrm>
              <a:off x="5012247" y="1323851"/>
              <a:ext cx="6832800" cy="165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607" y="1260851"/>
                <a:ext cx="6958440" cy="291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3951" y="1814650"/>
            <a:ext cx="4300969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Описание локальных типов</a:t>
            </a:r>
            <a:endParaRPr lang="ru-RU" sz="4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BA96D-84C6-15CC-DDA7-7D249E9C96FA}"/>
              </a:ext>
            </a:extLst>
          </p:cNvPr>
          <p:cNvSpPr txBox="1"/>
          <p:nvPr/>
        </p:nvSpPr>
        <p:spPr>
          <a:xfrm>
            <a:off x="522821" y="3297929"/>
            <a:ext cx="3678118" cy="230832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Стандартные типы можно использовать для описания более полных или более сложных локальных типов данных. Эти типы существуют только в рассматриваемой программе и, следовательно, могут использоваться только в ней.</a:t>
            </a: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03CF26D7-B117-6121-7935-680F366CE09D}"/>
              </a:ext>
            </a:extLst>
          </p:cNvPr>
          <p:cNvSpPr/>
          <p:nvPr/>
        </p:nvSpPr>
        <p:spPr>
          <a:xfrm rot="16200000">
            <a:off x="5895167" y="-214480"/>
            <a:ext cx="5683048" cy="6910617"/>
          </a:xfrm>
          <a:prstGeom prst="round2Same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236F28-83DC-111E-95E2-43D424D86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356" y="1018906"/>
            <a:ext cx="5887691" cy="44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8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EDFE42DE-08F4-D459-44E3-83D309EED387}"/>
              </a:ext>
            </a:extLst>
          </p:cNvPr>
          <p:cNvSpPr/>
          <p:nvPr/>
        </p:nvSpPr>
        <p:spPr>
          <a:xfrm>
            <a:off x="553705" y="3986909"/>
            <a:ext cx="3983357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14:cNvPr>
              <p14:cNvContentPartPr/>
              <p14:nvPr/>
            </p14:nvContentPartPr>
            <p14:xfrm>
              <a:off x="5012247" y="1323851"/>
              <a:ext cx="6832800" cy="165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244" y="1260851"/>
                <a:ext cx="6958447" cy="291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53705" y="1719208"/>
            <a:ext cx="3035025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Глобальные типы данных в словаре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BA96D-84C6-15CC-DDA7-7D249E9C96FA}"/>
              </a:ext>
            </a:extLst>
          </p:cNvPr>
          <p:cNvSpPr txBox="1"/>
          <p:nvPr/>
        </p:nvSpPr>
        <p:spPr>
          <a:xfrm>
            <a:off x="735019" y="4193043"/>
            <a:ext cx="3802043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Тип данных, определенный в </a:t>
            </a:r>
            <a:r>
              <a:rPr lang="ro-RO" sz="1600" b="1" dirty="0"/>
              <a:t>ABAP-</a:t>
            </a:r>
            <a:r>
              <a:rPr lang="ru-RU" sz="1600" b="1" dirty="0"/>
              <a:t>словаре, называется глобальным, поскольку может использоваться во всей системе (т.е. во всей рассматриваемой </a:t>
            </a:r>
            <a:r>
              <a:rPr lang="ro-RO" sz="1600" b="1" dirty="0"/>
              <a:t>SAP-</a:t>
            </a:r>
            <a:r>
              <a:rPr lang="ru-RU" sz="1600" b="1" dirty="0"/>
              <a:t>системе).</a:t>
            </a: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03CF26D7-B117-6121-7935-680F366CE09D}"/>
              </a:ext>
            </a:extLst>
          </p:cNvPr>
          <p:cNvSpPr/>
          <p:nvPr/>
        </p:nvSpPr>
        <p:spPr>
          <a:xfrm rot="10800000">
            <a:off x="5213077" y="-188"/>
            <a:ext cx="6832801" cy="5985351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438AA6-BAF6-BF0B-651A-7C6D71BB3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599" y="581505"/>
            <a:ext cx="5814722" cy="48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9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4380FAF-8B92-6701-100B-02D47256D2B3}"/>
              </a:ext>
            </a:extLst>
          </p:cNvPr>
          <p:cNvSpPr/>
          <p:nvPr/>
        </p:nvSpPr>
        <p:spPr>
          <a:xfrm>
            <a:off x="539982" y="3756201"/>
            <a:ext cx="4005514" cy="1777948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14:cNvPr>
              <p14:cNvContentPartPr/>
              <p14:nvPr/>
            </p14:nvContentPartPr>
            <p14:xfrm>
              <a:off x="5012247" y="1323851"/>
              <a:ext cx="6832800" cy="165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244" y="1260851"/>
                <a:ext cx="6958447" cy="291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39982" y="1796191"/>
            <a:ext cx="3035025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Определение объектов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BA96D-84C6-15CC-DDA7-7D249E9C96FA}"/>
              </a:ext>
            </a:extLst>
          </p:cNvPr>
          <p:cNvSpPr txBox="1"/>
          <p:nvPr/>
        </p:nvSpPr>
        <p:spPr>
          <a:xfrm>
            <a:off x="658645" y="4000396"/>
            <a:ext cx="3648312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Существуют три категории типов: стандартные, локальные и глобальные. Эти типы используются для определения переменных (объектов данных).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4CC2BD-A0A5-8B9B-EAF2-7E7D969D7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75" y="1130283"/>
            <a:ext cx="6521109" cy="4403866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116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14:cNvPr>
              <p14:cNvContentPartPr/>
              <p14:nvPr/>
            </p14:nvContentPartPr>
            <p14:xfrm>
              <a:off x="5012247" y="1323851"/>
              <a:ext cx="6832800" cy="165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9244" y="1260851"/>
                <a:ext cx="6958447" cy="291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53708" y="2729494"/>
            <a:ext cx="3845731" cy="1831271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Пример определения элементарных объектов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D249F2-FB1B-43AB-3563-EA2E057A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85" y="986510"/>
            <a:ext cx="6597524" cy="4884975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832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F1ACCD42-CB1F-51A1-B4EF-79D48E7AFF11}"/>
              </a:ext>
            </a:extLst>
          </p:cNvPr>
          <p:cNvSpPr/>
          <p:nvPr/>
        </p:nvSpPr>
        <p:spPr>
          <a:xfrm rot="16200000">
            <a:off x="7508940" y="-626452"/>
            <a:ext cx="2491379" cy="6874741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19031" y="193188"/>
            <a:ext cx="7626016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Литералы и константы (фиксированные объекты данных)</a:t>
            </a:r>
          </a:p>
        </p:txBody>
      </p:sp>
      <p:sp>
        <p:nvSpPr>
          <p:cNvPr id="11" name="Прямоугольник с двумя скругленными соседними углами 10">
            <a:extLst>
              <a:ext uri="{FF2B5EF4-FFF2-40B4-BE49-F238E27FC236}">
                <a16:creationId xmlns:a16="http://schemas.microsoft.com/office/drawing/2014/main" id="{E3B7C256-77A3-2106-ADCF-B6DEBEF9D6E6}"/>
              </a:ext>
            </a:extLst>
          </p:cNvPr>
          <p:cNvSpPr/>
          <p:nvPr/>
        </p:nvSpPr>
        <p:spPr>
          <a:xfrm rot="16200000">
            <a:off x="7834992" y="1783955"/>
            <a:ext cx="1831271" cy="6874741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29A53-1FC2-4669-1011-61750716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47" y="4507359"/>
            <a:ext cx="5880100" cy="1358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6CD337-0D74-80C0-5CBF-42F4945D8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147" y="1822019"/>
            <a:ext cx="5930900" cy="1981200"/>
          </a:xfrm>
          <a:prstGeom prst="rect">
            <a:avLst/>
          </a:prstGeom>
        </p:spPr>
      </p:pic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4C3C703-D436-A741-AE2B-08D9E6FB669B}"/>
              </a:ext>
            </a:extLst>
          </p:cNvPr>
          <p:cNvSpPr/>
          <p:nvPr/>
        </p:nvSpPr>
        <p:spPr>
          <a:xfrm>
            <a:off x="429553" y="2559111"/>
            <a:ext cx="4683162" cy="2994991"/>
          </a:xfrm>
          <a:prstGeom prst="roundRect">
            <a:avLst>
              <a:gd name="adj" fmla="val 597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8AF87-B8B1-5E74-6B33-1A1A512192BB}"/>
              </a:ext>
            </a:extLst>
          </p:cNvPr>
          <p:cNvSpPr txBox="1"/>
          <p:nvPr/>
        </p:nvSpPr>
        <p:spPr>
          <a:xfrm>
            <a:off x="567960" y="2779335"/>
            <a:ext cx="4406348" cy="255454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Литералы можно использовать для указания постоянных значений в программах. Существуют числовые литералы (указываются без верхних кавычек) и текстовые литералы (указываются с верхними кавычками).</a:t>
            </a:r>
          </a:p>
          <a:p>
            <a:r>
              <a:rPr lang="ru-RU" sz="1600" b="1" dirty="0"/>
              <a:t>Константы определяются с помощью оператора </a:t>
            </a:r>
            <a:r>
              <a:rPr lang="ro-RO" sz="1600" b="1" dirty="0"/>
              <a:t>CONSTANTS. </a:t>
            </a:r>
            <a:r>
              <a:rPr lang="ru-RU" sz="1600" b="1" dirty="0"/>
              <a:t>Тип константы определяется аналогично элементарным объектам данных. </a:t>
            </a:r>
            <a:endParaRPr lang="ru-RU" sz="1200" b="1" dirty="0">
              <a:solidFill>
                <a:srgbClr val="0F60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4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14:cNvPr>
              <p14:cNvContentPartPr/>
              <p14:nvPr/>
            </p14:nvContentPartPr>
            <p14:xfrm>
              <a:off x="7867047" y="1334291"/>
              <a:ext cx="4088880" cy="24228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4047" y="1271651"/>
                <a:ext cx="42145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14:cNvPr>
              <p14:cNvContentPartPr/>
              <p14:nvPr/>
            </p14:nvContentPartPr>
            <p14:xfrm>
              <a:off x="5160207" y="1201811"/>
              <a:ext cx="6822720" cy="1882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567" y="1138811"/>
                <a:ext cx="6948360" cy="313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83096" y="1818198"/>
            <a:ext cx="3460277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Локальные и глобальные типы данных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4C3C703-D436-A741-AE2B-08D9E6FB669B}"/>
              </a:ext>
            </a:extLst>
          </p:cNvPr>
          <p:cNvSpPr/>
          <p:nvPr/>
        </p:nvSpPr>
        <p:spPr>
          <a:xfrm>
            <a:off x="483096" y="3646145"/>
            <a:ext cx="3945542" cy="2142917"/>
          </a:xfrm>
          <a:prstGeom prst="roundRect">
            <a:avLst>
              <a:gd name="adj" fmla="val 597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8AF87-B8B1-5E74-6B33-1A1A512192BB}"/>
              </a:ext>
            </a:extLst>
          </p:cNvPr>
          <p:cNvSpPr txBox="1"/>
          <p:nvPr/>
        </p:nvSpPr>
        <p:spPr>
          <a:xfrm>
            <a:off x="562601" y="3932774"/>
            <a:ext cx="3945542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Локальные типы данных могут использоваться только в той программе, в которой они были определены. Глобальные типы данных, напротив, могут использоваться во всей системе.</a:t>
            </a:r>
            <a:endParaRPr lang="ru-RU" sz="1200" b="1" dirty="0">
              <a:solidFill>
                <a:srgbClr val="0F608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32E488-FA62-E41D-0519-87B8BBEF6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9654" y="797864"/>
            <a:ext cx="6513421" cy="4807525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274253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14:cNvPr>
              <p14:cNvContentPartPr/>
              <p14:nvPr/>
            </p14:nvContentPartPr>
            <p14:xfrm>
              <a:off x="7867047" y="1334291"/>
              <a:ext cx="4088880" cy="24228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4047" y="1271291"/>
                <a:ext cx="42145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14:cNvPr>
              <p14:cNvContentPartPr/>
              <p14:nvPr/>
            </p14:nvContentPartPr>
            <p14:xfrm>
              <a:off x="5160207" y="1201811"/>
              <a:ext cx="6822720" cy="1882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207" y="1138811"/>
                <a:ext cx="6948360" cy="313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4776" y="2169884"/>
            <a:ext cx="3460277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Базовые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операторы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4C3C703-D436-A741-AE2B-08D9E6FB669B}"/>
              </a:ext>
            </a:extLst>
          </p:cNvPr>
          <p:cNvSpPr/>
          <p:nvPr/>
        </p:nvSpPr>
        <p:spPr>
          <a:xfrm>
            <a:off x="424776" y="3662480"/>
            <a:ext cx="4486478" cy="1990175"/>
          </a:xfrm>
          <a:prstGeom prst="roundRect">
            <a:avLst>
              <a:gd name="adj" fmla="val 597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8AF87-B8B1-5E74-6B33-1A1A512192BB}"/>
              </a:ext>
            </a:extLst>
          </p:cNvPr>
          <p:cNvSpPr txBox="1"/>
          <p:nvPr/>
        </p:nvSpPr>
        <p:spPr>
          <a:xfrm>
            <a:off x="562482" y="3897557"/>
            <a:ext cx="4178299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Все элементарные объекты данных предварительно присваиваются специфичному для вида начальному значению, за исключением случая присвоения другого значения в результате добавления </a:t>
            </a:r>
            <a:r>
              <a:rPr lang="ro-RO" sz="1600" b="1" dirty="0"/>
              <a:t>VALUE.</a:t>
            </a:r>
            <a:endParaRPr lang="ru-RU" sz="12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1324D5-79AF-E362-CAA8-332EA3F24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867" y="196485"/>
            <a:ext cx="6632059" cy="5272411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12E16-5883-7624-8508-5A2FE2D6B44A}"/>
              </a:ext>
            </a:extLst>
          </p:cNvPr>
          <p:cNvSpPr txBox="1"/>
          <p:nvPr/>
        </p:nvSpPr>
        <p:spPr>
          <a:xfrm>
            <a:off x="7307919" y="5652655"/>
            <a:ext cx="2527295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b="1" dirty="0">
                <a:solidFill>
                  <a:srgbClr val="0F608F"/>
                </a:solidFill>
              </a:rPr>
              <a:t>Присвоение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2036158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14:cNvPr>
              <p14:cNvContentPartPr/>
              <p14:nvPr/>
            </p14:nvContentPartPr>
            <p14:xfrm>
              <a:off x="7867047" y="1334291"/>
              <a:ext cx="4088880" cy="24228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4047" y="1271291"/>
                <a:ext cx="42145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14:cNvPr>
              <p14:cNvContentPartPr/>
              <p14:nvPr/>
            </p14:nvContentPartPr>
            <p14:xfrm>
              <a:off x="5160207" y="1201811"/>
              <a:ext cx="6822720" cy="1882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207" y="1138811"/>
                <a:ext cx="6948360" cy="313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67382" y="1576571"/>
            <a:ext cx="3460277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Вычисления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0EAC5E-888D-3564-D4A9-302F181CE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783" y="735400"/>
            <a:ext cx="6469537" cy="5097211"/>
          </a:xfrm>
          <a:prstGeom prst="rect">
            <a:avLst/>
          </a:prstGeom>
          <a:ln w="114300"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89CD7F9-3BE0-8FB0-D20E-F8005F851489}"/>
              </a:ext>
            </a:extLst>
          </p:cNvPr>
          <p:cNvSpPr/>
          <p:nvPr/>
        </p:nvSpPr>
        <p:spPr>
          <a:xfrm>
            <a:off x="634156" y="2388550"/>
            <a:ext cx="4123008" cy="3544367"/>
          </a:xfrm>
          <a:prstGeom prst="roundRect">
            <a:avLst>
              <a:gd name="adj" fmla="val 597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7EA8A-4858-28D7-9F64-10FD8DFE0066}"/>
              </a:ext>
            </a:extLst>
          </p:cNvPr>
          <p:cNvSpPr txBox="1"/>
          <p:nvPr/>
        </p:nvSpPr>
        <p:spPr>
          <a:xfrm>
            <a:off x="667382" y="2445115"/>
            <a:ext cx="434279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 Сложение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 Вычитание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 Умножение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Деление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**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Возведение в степень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DIV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Деление на целое число без остатка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Деление на целое число с остатком</a:t>
            </a:r>
            <a:endParaRPr lang="ro-RO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037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518842" y="3145163"/>
            <a:ext cx="8132479" cy="985654"/>
          </a:xfrm>
        </p:spPr>
        <p:txBody>
          <a:bodyPr wrap="square">
            <a:spAutoFit/>
          </a:bodyPr>
          <a:lstStyle/>
          <a:p>
            <a:r>
              <a:rPr lang="ru-RU" sz="6600" dirty="0"/>
              <a:t>Глава 4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285" y="4213303"/>
            <a:ext cx="10796036" cy="489365"/>
          </a:xfrm>
        </p:spPr>
        <p:txBody>
          <a:bodyPr/>
          <a:lstStyle/>
          <a:p>
            <a:pPr algn="r"/>
            <a:r>
              <a:rPr lang="ru-RU" sz="3200" dirty="0"/>
              <a:t>Основные языковые элементы</a:t>
            </a:r>
          </a:p>
        </p:txBody>
      </p:sp>
    </p:spTree>
    <p:extLst>
      <p:ext uri="{BB962C8B-B14F-4D97-AF65-F5344CB8AC3E}">
        <p14:creationId xmlns:p14="http://schemas.microsoft.com/office/powerpoint/2010/main" val="304476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DFF302E5-DF69-3D85-CD7C-DAFDF221701E}"/>
                  </a:ext>
                </a:extLst>
              </p14:cNvPr>
              <p14:cNvContentPartPr/>
              <p14:nvPr/>
            </p14:nvContentPartPr>
            <p14:xfrm>
              <a:off x="3379287" y="1139891"/>
              <a:ext cx="4415400" cy="3452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DFF302E5-DF69-3D85-CD7C-DAFDF22170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6647" y="1077251"/>
                <a:ext cx="45410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6ADB141-3EE5-53D8-65DC-B2032487C6FB}"/>
                  </a:ext>
                </a:extLst>
              </p14:cNvPr>
              <p14:cNvContentPartPr/>
              <p14:nvPr/>
            </p14:nvContentPartPr>
            <p14:xfrm>
              <a:off x="7675527" y="1257971"/>
              <a:ext cx="4173120" cy="126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6ADB141-3EE5-53D8-65DC-B2032487C6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2887" y="1194971"/>
                <a:ext cx="42987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679F1CD-8C0B-BB63-8262-E172125E29B5}"/>
                  </a:ext>
                </a:extLst>
              </p14:cNvPr>
              <p14:cNvContentPartPr/>
              <p14:nvPr/>
            </p14:nvContentPartPr>
            <p14:xfrm>
              <a:off x="369687" y="1338611"/>
              <a:ext cx="3886560" cy="139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679F1CD-8C0B-BB63-8262-E172125E29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047" y="1275971"/>
                <a:ext cx="4012200" cy="264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327607" y="954986"/>
            <a:ext cx="3460277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Внимание: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89CD7F9-3BE0-8FB0-D20E-F8005F851489}"/>
              </a:ext>
            </a:extLst>
          </p:cNvPr>
          <p:cNvSpPr/>
          <p:nvPr/>
        </p:nvSpPr>
        <p:spPr>
          <a:xfrm>
            <a:off x="1959021" y="1951492"/>
            <a:ext cx="9025233" cy="3544367"/>
          </a:xfrm>
          <a:prstGeom prst="roundRect">
            <a:avLst>
              <a:gd name="adj" fmla="val 5970"/>
            </a:avLst>
          </a:prstGeom>
          <a:noFill/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7EA8A-4858-28D7-9F64-10FD8DFE0066}"/>
              </a:ext>
            </a:extLst>
          </p:cNvPr>
          <p:cNvSpPr txBox="1"/>
          <p:nvPr/>
        </p:nvSpPr>
        <p:spPr>
          <a:xfrm>
            <a:off x="2299829" y="2252166"/>
            <a:ext cx="83436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Скобки и арифметические операции являются ключевыми словами 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ABAP </a:t>
            </a: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и поэтому должны быть отделены от других слов по крайней мере одним пробелом.</a:t>
            </a:r>
          </a:p>
          <a:p>
            <a:endParaRPr lang="ru-RU" sz="20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В случае функций открывающая скобка является частью имени функции. Пример: </a:t>
            </a:r>
          </a:p>
          <a:p>
            <a:r>
              <a:rPr lang="ro-RO" sz="2000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STRLEN( </a:t>
            </a:r>
            <a:r>
              <a:rPr lang="ro-RO" sz="2000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cityfrom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.</a:t>
            </a:r>
            <a:endParaRPr lang="ru-RU"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Остальные символы также должны быть отделены по крайней мере одним пробелом.</a:t>
            </a:r>
            <a:endParaRPr lang="ru-RU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Рисунок 6" descr="Предупреждение">
            <a:extLst>
              <a:ext uri="{FF2B5EF4-FFF2-40B4-BE49-F238E27FC236}">
                <a16:creationId xmlns:a16="http://schemas.microsoft.com/office/drawing/2014/main" id="{A4A45C64-9E47-BA52-029A-86A836B13A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7371" y="730853"/>
            <a:ext cx="683116" cy="6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0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026403" y="470638"/>
            <a:ext cx="392329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Условные ветви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B21E61-53E4-85AE-F698-909F2C52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95" y="1654942"/>
            <a:ext cx="4124078" cy="4381832"/>
          </a:xfrm>
          <a:prstGeom prst="rect">
            <a:avLst/>
          </a:prstGeom>
          <a:ln w="63500"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608EDD-5453-4B54-E629-FAB07744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75" y="1651938"/>
            <a:ext cx="3975270" cy="43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0A09F3D-EE3F-2C10-6678-572C2A35A2A1}"/>
                  </a:ext>
                </a:extLst>
              </p14:cNvPr>
              <p14:cNvContentPartPr/>
              <p14:nvPr/>
            </p14:nvContentPartPr>
            <p14:xfrm>
              <a:off x="4639287" y="1134131"/>
              <a:ext cx="4218840" cy="3571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0A09F3D-EE3F-2C10-6678-572C2A35A2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6287" y="1071131"/>
                <a:ext cx="43444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805286" y="1396262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94597" y="2910759"/>
            <a:ext cx="392329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Циклы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3591099" y="-28482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A3BE6D5-270D-97E9-4CA4-F400D4F0F34B}"/>
              </a:ext>
            </a:extLst>
          </p:cNvPr>
          <p:cNvSpPr/>
          <p:nvPr/>
        </p:nvSpPr>
        <p:spPr>
          <a:xfrm>
            <a:off x="5210100" y="940499"/>
            <a:ext cx="5140507" cy="5052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151B2AB-B807-D624-F713-2A39176FCF62}"/>
              </a:ext>
            </a:extLst>
          </p:cNvPr>
          <p:cNvSpPr/>
          <p:nvPr/>
        </p:nvSpPr>
        <p:spPr>
          <a:xfrm>
            <a:off x="4985221" y="727692"/>
            <a:ext cx="5140507" cy="5052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50CEC4-16E6-0680-F16A-1A582F499D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5807" y="514885"/>
            <a:ext cx="5140507" cy="50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731"/>
                <a:ext cx="39308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287" y="108805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60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887" y="1162931"/>
                  <a:ext cx="178920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85953" y="2987269"/>
            <a:ext cx="3923296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Диалоговые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сообщения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3591099" y="-28482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6747D6-A7AF-F2BB-2867-38A401725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2164" y="1150691"/>
            <a:ext cx="7265637" cy="4413988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lgDashDot"/>
          </a:ln>
        </p:spPr>
      </p:pic>
    </p:spTree>
    <p:extLst>
      <p:ext uri="{BB962C8B-B14F-4D97-AF65-F5344CB8AC3E}">
        <p14:creationId xmlns:p14="http://schemas.microsoft.com/office/powerpoint/2010/main" val="2603380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99344" y="2990568"/>
            <a:ext cx="4180315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Использование</a:t>
            </a:r>
            <a:br>
              <a:rPr lang="ru-RU" sz="3200" dirty="0">
                <a:latin typeface="+mj-lt"/>
              </a:rPr>
            </a:b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-отладчика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с одним скругленным углом 13">
            <a:extLst>
              <a:ext uri="{FF2B5EF4-FFF2-40B4-BE49-F238E27FC236}">
                <a16:creationId xmlns:a16="http://schemas.microsoft.com/office/drawing/2014/main" id="{90045BA3-1259-A58A-7AA8-610FAF047036}"/>
              </a:ext>
            </a:extLst>
          </p:cNvPr>
          <p:cNvSpPr/>
          <p:nvPr/>
        </p:nvSpPr>
        <p:spPr>
          <a:xfrm rot="10800000">
            <a:off x="4904549" y="-16625"/>
            <a:ext cx="7304076" cy="5711320"/>
          </a:xfrm>
          <a:prstGeom prst="round1Rect">
            <a:avLst>
              <a:gd name="adj" fmla="val 1180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AAE3A4-4D8F-9968-A303-FE9EA84687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4328" y="385530"/>
            <a:ext cx="6437768" cy="4907009"/>
          </a:xfrm>
          <a:prstGeom prst="rect">
            <a:avLst/>
          </a:prstGeom>
          <a:ln w="1143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340570-85E9-FE09-D3C5-80A970ACE259}"/>
              </a:ext>
            </a:extLst>
          </p:cNvPr>
          <p:cNvSpPr txBox="1"/>
          <p:nvPr/>
        </p:nvSpPr>
        <p:spPr>
          <a:xfrm>
            <a:off x="5713589" y="5810843"/>
            <a:ext cx="5441554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algn="r"/>
            <a:r>
              <a:rPr lang="ru-RU" b="1" dirty="0">
                <a:solidFill>
                  <a:srgbClr val="0F608F"/>
                </a:solidFill>
              </a:rPr>
              <a:t>Выполнение программы в режиме отладки</a:t>
            </a:r>
          </a:p>
        </p:txBody>
      </p:sp>
    </p:spTree>
    <p:extLst>
      <p:ext uri="{BB962C8B-B14F-4D97-AF65-F5344CB8AC3E}">
        <p14:creationId xmlns:p14="http://schemas.microsoft.com/office/powerpoint/2010/main" val="3864262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66081" y="2751925"/>
            <a:ext cx="4180315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Переход к режиму отладки во время выполнения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ED164A38-B5B9-40B1-5F51-C607B9D86968}"/>
              </a:ext>
            </a:extLst>
          </p:cNvPr>
          <p:cNvSpPr/>
          <p:nvPr/>
        </p:nvSpPr>
        <p:spPr>
          <a:xfrm rot="16200000">
            <a:off x="5722925" y="-517164"/>
            <a:ext cx="5386647" cy="7584754"/>
          </a:xfrm>
          <a:prstGeom prst="round2SameRect">
            <a:avLst>
              <a:gd name="adj1" fmla="val 9568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A11E4D-2D70-1191-9171-E020C67D1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7393" y="1066850"/>
            <a:ext cx="6753946" cy="4497179"/>
          </a:xfrm>
          <a:prstGeom prst="rect">
            <a:avLst/>
          </a:prstGeom>
          <a:ln w="114300"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104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6927" y="2837877"/>
            <a:ext cx="3557774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Режим отладки: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отдельный шаг и содержимое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E1E8B1-45DB-5612-234E-5D5D97AB39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737" y="672251"/>
            <a:ext cx="7016335" cy="5088424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2146381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95220" y="3169971"/>
            <a:ext cx="3985353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Режим отладки: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точка прерывания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8D11208-EEBF-298A-2D90-C9C92A9C7972}"/>
              </a:ext>
            </a:extLst>
          </p:cNvPr>
          <p:cNvSpPr/>
          <p:nvPr/>
        </p:nvSpPr>
        <p:spPr>
          <a:xfrm>
            <a:off x="5756134" y="1221140"/>
            <a:ext cx="5403273" cy="46301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CAFCD60-340B-73E5-5385-5D9CE68AA553}"/>
              </a:ext>
            </a:extLst>
          </p:cNvPr>
          <p:cNvSpPr/>
          <p:nvPr/>
        </p:nvSpPr>
        <p:spPr>
          <a:xfrm>
            <a:off x="5520609" y="1002240"/>
            <a:ext cx="5403273" cy="46301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3065E2-20CD-B534-E50C-5EAA19FCCB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3528" y="760336"/>
            <a:ext cx="5716499" cy="468339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1085DD-3F01-98AD-C6E1-EE5BF5A630C1}"/>
              </a:ext>
            </a:extLst>
          </p:cNvPr>
          <p:cNvSpPr/>
          <p:nvPr/>
        </p:nvSpPr>
        <p:spPr>
          <a:xfrm>
            <a:off x="5436524" y="332509"/>
            <a:ext cx="914400" cy="9144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413435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73980" y="2937419"/>
            <a:ext cx="4462044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Режим отладки: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отслеживание изменений данных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1085DD-3F01-98AD-C6E1-EE5BF5A630C1}"/>
              </a:ext>
            </a:extLst>
          </p:cNvPr>
          <p:cNvSpPr/>
          <p:nvPr/>
        </p:nvSpPr>
        <p:spPr>
          <a:xfrm>
            <a:off x="5436524" y="332509"/>
            <a:ext cx="914400" cy="9144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1249E65B-0AD3-643F-247F-308358F63EDA}"/>
              </a:ext>
            </a:extLst>
          </p:cNvPr>
          <p:cNvSpPr/>
          <p:nvPr/>
        </p:nvSpPr>
        <p:spPr>
          <a:xfrm>
            <a:off x="4738268" y="565265"/>
            <a:ext cx="6899542" cy="5419236"/>
          </a:xfrm>
          <a:prstGeom prst="roundRect">
            <a:avLst>
              <a:gd name="adj" fmla="val 4264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700FD2-CB6B-59BE-2FCE-5677978DA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0897" y="873499"/>
            <a:ext cx="6332040" cy="4781046"/>
          </a:xfrm>
          <a:prstGeom prst="rect">
            <a:avLst/>
          </a:prstGeom>
          <a:ln w="139700"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998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-682523" y="3471807"/>
            <a:ext cx="12632223" cy="1541961"/>
          </a:xfr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5: </a:t>
            </a:r>
            <a:b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</a:b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Базовые </a:t>
            </a:r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ABAP-</a:t>
            </a: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операторы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181E9BF-9EAD-1613-7AF0-474F004921B7}"/>
              </a:ext>
            </a:extLst>
          </p:cNvPr>
          <p:cNvGrpSpPr/>
          <p:nvPr/>
        </p:nvGrpSpPr>
        <p:grpSpPr>
          <a:xfrm>
            <a:off x="355647" y="1249691"/>
            <a:ext cx="11574720" cy="194040"/>
            <a:chOff x="355647" y="1249691"/>
            <a:chExt cx="1157472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588B880C-091B-8CB1-FEE5-7B02B149840B}"/>
                    </a:ext>
                  </a:extLst>
                </p14:cNvPr>
                <p14:cNvContentPartPr/>
                <p14:nvPr/>
              </p14:nvContentPartPr>
              <p14:xfrm>
                <a:off x="355647" y="1297571"/>
                <a:ext cx="2232000" cy="9324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588B880C-091B-8CB1-FEE5-7B02B14984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2647" y="1234931"/>
                  <a:ext cx="2357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282CC0B9-9D36-2534-C0AD-C4ED1490A819}"/>
                    </a:ext>
                  </a:extLst>
                </p14:cNvPr>
                <p14:cNvContentPartPr/>
                <p14:nvPr/>
              </p14:nvContentPartPr>
              <p14:xfrm>
                <a:off x="2097327" y="1318811"/>
                <a:ext cx="3152160" cy="12492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282CC0B9-9D36-2534-C0AD-C4ED1490A8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34327" y="1255811"/>
                  <a:ext cx="3277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9A3A9924-1F1D-863F-D7F9-EC394BB0CB44}"/>
                    </a:ext>
                  </a:extLst>
                </p14:cNvPr>
                <p14:cNvContentPartPr/>
                <p14:nvPr/>
              </p14:nvContentPartPr>
              <p14:xfrm>
                <a:off x="5230047" y="1251491"/>
                <a:ext cx="2268720" cy="831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9A3A9924-1F1D-863F-D7F9-EC394BB0CB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67407" y="1188491"/>
                  <a:ext cx="2394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A6E8A020-5D28-43C4-B23D-E4EB80969151}"/>
                    </a:ext>
                  </a:extLst>
                </p14:cNvPr>
                <p14:cNvContentPartPr/>
                <p14:nvPr/>
              </p14:nvContentPartPr>
              <p14:xfrm>
                <a:off x="7031847" y="1346531"/>
                <a:ext cx="2992680" cy="8208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A6E8A020-5D28-43C4-B23D-E4EB809691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68847" y="1283531"/>
                  <a:ext cx="3118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B2D531F1-536F-25C4-3A43-9F08F485FB75}"/>
                    </a:ext>
                  </a:extLst>
                </p14:cNvPr>
                <p14:cNvContentPartPr/>
                <p14:nvPr/>
              </p14:nvContentPartPr>
              <p14:xfrm>
                <a:off x="9851007" y="1249691"/>
                <a:ext cx="2077200" cy="720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B2D531F1-536F-25C4-3A43-9F08F485FB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88007" y="1187051"/>
                  <a:ext cx="2202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5ECDA861-4FB0-CBB2-A8A0-B57CAD49D1FD}"/>
                    </a:ext>
                  </a:extLst>
                </p14:cNvPr>
                <p14:cNvContentPartPr/>
                <p14:nvPr/>
              </p14:nvContentPartPr>
              <p14:xfrm>
                <a:off x="11554887" y="1261931"/>
                <a:ext cx="375480" cy="1249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5ECDA861-4FB0-CBB2-A8A0-B57CAD49D1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92247" y="1199291"/>
                  <a:ext cx="50112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95728" y="381761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graphicFrame>
        <p:nvGraphicFramePr>
          <p:cNvPr id="18" name="Таблица 19">
            <a:extLst>
              <a:ext uri="{FF2B5EF4-FFF2-40B4-BE49-F238E27FC236}">
                <a16:creationId xmlns:a16="http://schemas.microsoft.com/office/drawing/2014/main" id="{657FF9C5-DDFB-2E70-ABA9-6515E3D2D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879072"/>
              </p:ext>
            </p:extLst>
          </p:nvPr>
        </p:nvGraphicFramePr>
        <p:xfrm>
          <a:off x="879375" y="1614173"/>
          <a:ext cx="10433249" cy="44805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433249">
                  <a:extLst>
                    <a:ext uri="{9D8B030D-6E8A-4147-A177-3AD203B41FA5}">
                      <a16:colId xmlns:a16="http://schemas.microsoft.com/office/drawing/2014/main" val="105184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определять элементарные объекты данных (простые переменные)</a:t>
                      </a:r>
                      <a:endParaRPr lang="ru-RU" sz="2000" b="1" dirty="0">
                        <a:solidFill>
                          <a:srgbClr val="0F5F9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использовать базовые </a:t>
                      </a:r>
                      <a:r>
                        <a:rPr lang="ro-RO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ABAP-</a:t>
                      </a: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операторы с элементарными объектами данных</a:t>
                      </a:r>
                      <a:endParaRPr lang="ru-RU" sz="2000" b="1" dirty="0">
                        <a:solidFill>
                          <a:srgbClr val="0F5F90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8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выполнять и анализировать программы в режиме отладки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34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определять структурированные объекты данных (переменные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структуры)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использовать базовые </a:t>
                      </a:r>
                      <a:r>
                        <a:rPr lang="ro-RO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ABAP-</a:t>
                      </a: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операторы для структурированных объектов данных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25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анализировать структурированные объекты данных в режиме отладки</a:t>
                      </a:r>
                      <a:endParaRPr lang="ru-RU" sz="2000" b="1" dirty="0">
                        <a:solidFill>
                          <a:srgbClr val="0F5F90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0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определять внутренние таблицы</a:t>
                      </a:r>
                      <a:endParaRPr lang="ru-RU" sz="2000" b="1" dirty="0">
                        <a:solidFill>
                          <a:srgbClr val="0F5F90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000" b="1" dirty="0">
                          <a:solidFill>
                            <a:srgbClr val="0F5F90"/>
                          </a:solidFill>
                          <a:latin typeface="+mn-lt"/>
                        </a:rPr>
                        <a:t>использовать базисные </a:t>
                      </a:r>
                      <a:r>
                        <a:rPr lang="ro-RO" sz="2000" b="1" dirty="0">
                          <a:solidFill>
                            <a:srgbClr val="0F5F90"/>
                          </a:solidFill>
                          <a:latin typeface="+mn-lt"/>
                        </a:rPr>
                        <a:t>ABAP-</a:t>
                      </a:r>
                      <a:r>
                        <a:rPr lang="ru-RU" sz="2000" b="1" dirty="0">
                          <a:solidFill>
                            <a:srgbClr val="0F5F90"/>
                          </a:solidFill>
                          <a:latin typeface="+mn-lt"/>
                        </a:rPr>
                        <a:t>операторы с внутренними таблицами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55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000" b="1" dirty="0">
                          <a:solidFill>
                            <a:srgbClr val="0F5F90"/>
                          </a:solidFill>
                          <a:latin typeface="+mn-lt"/>
                        </a:rPr>
                        <a:t>анализировать внутренние таблицы в режиме отладки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06939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3216441" y="1020658"/>
            <a:ext cx="5706049" cy="461665"/>
          </a:xfrm>
          <a:prstGeom prst="rect">
            <a:avLst/>
          </a:prstGeom>
          <a:solidFill>
            <a:srgbClr val="FCBA14"/>
          </a:solidFill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Прослушав эту главу, вы сможете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82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8217" y="2791094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16817" y="2411171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13999" y="3278991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элементарные объекты данных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13999" y="3779199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присваивать значения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9602" y="3397241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959602" y="388056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E29528-FDF9-EEAE-DBCA-49CD6C06A647}"/>
              </a:ext>
            </a:extLst>
          </p:cNvPr>
          <p:cNvSpPr/>
          <p:nvPr/>
        </p:nvSpPr>
        <p:spPr>
          <a:xfrm>
            <a:off x="2913999" y="4322424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внедрять ветви условий</a:t>
            </a: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60CBD753-1859-1FAF-1892-81A2DA0419D2}"/>
              </a:ext>
            </a:extLst>
          </p:cNvPr>
          <p:cNvSpPr/>
          <p:nvPr/>
        </p:nvSpPr>
        <p:spPr>
          <a:xfrm>
            <a:off x="2962539" y="442184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7DCF95B-4FEB-48FD-ABAF-80C8CD4BF70C}"/>
              </a:ext>
            </a:extLst>
          </p:cNvPr>
          <p:cNvSpPr/>
          <p:nvPr/>
        </p:nvSpPr>
        <p:spPr>
          <a:xfrm>
            <a:off x="2920813" y="4855209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выполнять вычисления</a:t>
            </a: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775AF96-0FF3-D451-341C-ABE541039D98}"/>
              </a:ext>
            </a:extLst>
          </p:cNvPr>
          <p:cNvSpPr/>
          <p:nvPr/>
        </p:nvSpPr>
        <p:spPr>
          <a:xfrm>
            <a:off x="2959602" y="494637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51108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688615"/>
            <a:ext cx="7876729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Требуется создать простую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программу для четырех базовых правил расчета. На экране выбора необходимо ввести значения и арифметическую операцию. Результат должен выводиться в виде списка.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885302" y="2196570"/>
            <a:ext cx="8317046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1989652" y="2660286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040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189615" y="448662"/>
            <a:ext cx="767118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Создание программы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838268" y="2544330"/>
            <a:ext cx="10515463" cy="2862697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596983" y="350941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578174" y="3423603"/>
            <a:ext cx="7660240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Создайте исполняемую программу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ZBC400_##_COMPUTE 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без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TOP-INCLUDE”.</a:t>
            </a:r>
            <a:endParaRPr lang="ru-RU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28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DD1D316-CD12-3B57-CC81-8D4209EA15E1}"/>
                  </a:ext>
                </a:extLst>
              </p14:cNvPr>
              <p14:cNvContentPartPr/>
              <p14:nvPr/>
            </p14:nvContentPartPr>
            <p14:xfrm>
              <a:off x="353127" y="1302251"/>
              <a:ext cx="3409200" cy="1018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DD1D316-CD12-3B57-CC81-8D4209EA15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487" y="1239611"/>
                <a:ext cx="35348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14:cNvPr>
              <p14:cNvContentPartPr/>
              <p14:nvPr/>
            </p14:nvContentPartPr>
            <p14:xfrm>
              <a:off x="8995953" y="711376"/>
              <a:ext cx="2842920" cy="1954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2953" y="648376"/>
                <a:ext cx="29685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5D6FEC8-0527-8F25-7A8B-27F929AE0D16}"/>
                  </a:ext>
                </a:extLst>
              </p14:cNvPr>
              <p14:cNvContentPartPr/>
              <p14:nvPr/>
            </p14:nvContentPartPr>
            <p14:xfrm>
              <a:off x="3745407" y="1302251"/>
              <a:ext cx="5394600" cy="108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5D6FEC8-0527-8F25-7A8B-27F929AE0D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2407" y="1239251"/>
                <a:ext cx="5520240" cy="234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0" y="2089205"/>
            <a:ext cx="4871257" cy="2274469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2:</a:t>
            </a:r>
            <a:br>
              <a:rPr lang="ru-RU" sz="3200" dirty="0"/>
            </a:br>
            <a:r>
              <a:rPr lang="ru-RU" sz="3200" dirty="0"/>
              <a:t>Определите входные параметры</a:t>
            </a:r>
            <a:r>
              <a:rPr lang="en-US" sz="3200" dirty="0"/>
              <a:t> </a:t>
            </a:r>
            <a:r>
              <a:rPr lang="ru-RU" sz="3200" dirty="0"/>
              <a:t>(неявное определение экрана выбора).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5137265" y="723976"/>
            <a:ext cx="6701608" cy="4853864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6114263" y="208920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6096000" y="1988886"/>
            <a:ext cx="4918013" cy="230832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1. Определите входные параметры двух целых значений (рекомендуемое имя: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pa_int1, pa_int2) 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и арифметическую операцию (рекомендуемое имя: </a:t>
            </a:r>
            <a:r>
              <a:rPr lang="ro-RO" sz="2400" b="1" dirty="0" err="1">
                <a:solidFill>
                  <a:schemeClr val="tx2">
                    <a:lumMod val="75000"/>
                  </a:schemeClr>
                </a:solidFill>
              </a:rPr>
              <a:t>pa_op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44218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14:cNvPr>
              <p14:cNvContentPartPr/>
              <p14:nvPr/>
            </p14:nvContentPartPr>
            <p14:xfrm>
              <a:off x="8995953" y="711376"/>
              <a:ext cx="2842920" cy="1954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2953" y="648492"/>
                <a:ext cx="2968560" cy="3208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578088" y="227919"/>
            <a:ext cx="8344716" cy="944874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3:</a:t>
            </a:r>
            <a:r>
              <a:rPr lang="en-US" sz="3200" dirty="0"/>
              <a:t> </a:t>
            </a:r>
            <a:r>
              <a:rPr lang="ru-RU" sz="3200" dirty="0"/>
              <a:t>Выполните вычисления и</a:t>
            </a:r>
            <a:r>
              <a:rPr lang="en-US" sz="3200" dirty="0"/>
              <a:t> </a:t>
            </a:r>
            <a:r>
              <a:rPr lang="ru-RU" sz="3200" dirty="0"/>
              <a:t>создайте список вывода.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435034" y="1799526"/>
            <a:ext cx="11321931" cy="4051145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94C2812-2FB9-3C4D-77AD-607F8B16434F}"/>
              </a:ext>
            </a:extLst>
          </p:cNvPr>
          <p:cNvSpPr/>
          <p:nvPr/>
        </p:nvSpPr>
        <p:spPr>
          <a:xfrm>
            <a:off x="2406860" y="2768213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BC52F04-28D7-19C4-648B-9E58A8904990}"/>
              </a:ext>
            </a:extLst>
          </p:cNvPr>
          <p:cNvSpPr/>
          <p:nvPr/>
        </p:nvSpPr>
        <p:spPr>
          <a:xfrm>
            <a:off x="2410622" y="3687025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3854041-7A5D-E4B1-9F93-7B9CF192FACE}"/>
              </a:ext>
            </a:extLst>
          </p:cNvPr>
          <p:cNvSpPr/>
          <p:nvPr/>
        </p:nvSpPr>
        <p:spPr>
          <a:xfrm>
            <a:off x="2406860" y="4583156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373610" y="2701713"/>
            <a:ext cx="7857458" cy="224676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1. Кроме того, определите элементарный объект данных для результата; тип: упакованное число с двумя десятичными разрядами (рекомендуемое имя: </a:t>
            </a:r>
            <a:r>
              <a:rPr lang="ro-RO" sz="2000" b="1" dirty="0" err="1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).</a:t>
            </a:r>
          </a:p>
          <a:p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вычисление в зависимости от указанной арифметической операции.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Для ветви используйте оператор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CASE.</a:t>
            </a:r>
          </a:p>
          <a:p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Результат должен выводиться в виде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192577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14:cNvPr>
              <p14:cNvContentPartPr/>
              <p14:nvPr/>
            </p14:nvContentPartPr>
            <p14:xfrm>
              <a:off x="8995953" y="711376"/>
              <a:ext cx="2842920" cy="1954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2953" y="648492"/>
                <a:ext cx="2968560" cy="3208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560320" y="450031"/>
            <a:ext cx="9362483" cy="500650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4: Выполните поиск ошибок.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908858" y="2562890"/>
            <a:ext cx="10374283" cy="2709949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94C2812-2FB9-3C4D-77AD-607F8B16434F}"/>
              </a:ext>
            </a:extLst>
          </p:cNvPr>
          <p:cNvSpPr/>
          <p:nvPr/>
        </p:nvSpPr>
        <p:spPr>
          <a:xfrm>
            <a:off x="2865928" y="2953433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BC52F04-28D7-19C4-648B-9E58A8904990}"/>
              </a:ext>
            </a:extLst>
          </p:cNvPr>
          <p:cNvSpPr/>
          <p:nvPr/>
        </p:nvSpPr>
        <p:spPr>
          <a:xfrm>
            <a:off x="2882553" y="4202504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49336" y="2891374"/>
            <a:ext cx="6622343" cy="224676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1.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Если пользователь указал недействительную арифметическую операцию, в списке должно выводиться сообщение об ошибке.</a:t>
            </a:r>
          </a:p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Для проверки используйте оператор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IF.</a:t>
            </a:r>
          </a:p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При попытке деления на нуль в списке должно выводиться сообщение</a:t>
            </a:r>
          </a:p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об ошибке.</a:t>
            </a:r>
          </a:p>
        </p:txBody>
      </p:sp>
    </p:spTree>
    <p:extLst>
      <p:ext uri="{BB962C8B-B14F-4D97-AF65-F5344CB8AC3E}">
        <p14:creationId xmlns:p14="http://schemas.microsoft.com/office/powerpoint/2010/main" val="360477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04251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723714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25790" y="2743684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6" y="3532024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определять элементарные объекты данных (простые переменные)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5" y="4325084"/>
            <a:ext cx="6350373" cy="1015663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использовать базовые </a:t>
            </a:r>
            <a:r>
              <a:rPr lang="ro-RO" sz="2000" b="1" dirty="0">
                <a:solidFill>
                  <a:schemeClr val="bg1">
                    <a:lumMod val="9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операторы с элементарными объектами</a:t>
            </a:r>
          </a:p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5430441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выполнять и анализировать программы в режиме отладки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5938" y="1655933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2925790" y="370044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3096945" y="448299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3008916" y="5586798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873846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90874" y="3807415"/>
            <a:ext cx="11410252" cy="849463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Урок: Работа со структурами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1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1891181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4572214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501709" y="2486718"/>
            <a:ext cx="9321462" cy="2895830"/>
          </a:xfrm>
          <a:prstGeom prst="roundRect">
            <a:avLst>
              <a:gd name="adj" fmla="val 8287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545202" y="2568199"/>
            <a:ext cx="8928834" cy="267765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На этом уроке продолжается описание структурированных объектов данных (структурных переменных) и их анализ с использованием </a:t>
            </a:r>
            <a:r>
              <a:rPr lang="ro-RO" sz="2400" b="1" dirty="0"/>
              <a:t>ABAP-</a:t>
            </a:r>
            <a:r>
              <a:rPr lang="ru-RU" sz="2400" b="1" dirty="0"/>
              <a:t>отладчика. Кроме того, рассматриваются возможности использования базовых </a:t>
            </a:r>
            <a:r>
              <a:rPr lang="ro-RO" sz="2400" b="1" dirty="0"/>
              <a:t>ABAP-</a:t>
            </a:r>
            <a:r>
              <a:rPr lang="ru-RU" sz="2400" b="1" dirty="0"/>
              <a:t>операторов для структурированных объектов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704571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34711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73515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49334" y="2227605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4" y="3249914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структурированные объекты данных (переменные структуры)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5" y="4198715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использовать базовые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операторы для структурированных объектов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5" y="5124415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анализировать структурированные объекты данных в режиме отладки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4769" y="3584141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954770" y="455265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954770" y="547835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6429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2427317" y="2353381"/>
            <a:ext cx="7658356" cy="28130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Ins="0" rtlCol="0" anchor="ctr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Урок: Работа с элементарными объектами данных </a:t>
            </a:r>
          </a:p>
          <a:p>
            <a:pPr marL="800100" lvl="1" indent="-342900">
              <a:lnSpc>
                <a:spcPct val="150000"/>
              </a:lnSpc>
              <a:buFont typeface="Monaco" pitchFamily="2" charset="0"/>
              <a:buChar char="⎼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Упражнение 5: Базовые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операторы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Урок: Работа со структурами </a:t>
            </a:r>
          </a:p>
          <a:p>
            <a:pPr marL="800100" lvl="1" indent="-342900">
              <a:lnSpc>
                <a:spcPct val="150000"/>
              </a:lnSpc>
              <a:buFont typeface="Monaco" pitchFamily="2" charset="0"/>
              <a:buChar char="⎼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Упражнение 6: Работа со структурами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 Урок: Работа с внутренними таблицами </a:t>
            </a:r>
          </a:p>
          <a:p>
            <a:pPr marL="800100" lvl="1" indent="-342900">
              <a:lnSpc>
                <a:spcPct val="150000"/>
              </a:lnSpc>
              <a:buFont typeface="Monaco" pitchFamily="2" charset="0"/>
              <a:buChar char="⎼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Упражнение 7: Работа с внутренними таблицами</a:t>
            </a:r>
          </a:p>
        </p:txBody>
      </p:sp>
    </p:spTree>
    <p:extLst>
      <p:ext uri="{BB962C8B-B14F-4D97-AF65-F5344CB8AC3E}">
        <p14:creationId xmlns:p14="http://schemas.microsoft.com/office/powerpoint/2010/main" val="1623759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873282"/>
            <a:ext cx="7876729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Необходимо обработать первые собственные структуры данных и выполнить поиск семантических ошибок в программах с помощью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отладчика.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211192" y="2476564"/>
            <a:ext cx="8115600" cy="2178563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70554" y="2873282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954424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531647" y="1320611"/>
              <a:ext cx="283680" cy="8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8647" y="1257971"/>
                <a:ext cx="40932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452832" y="5722918"/>
            <a:ext cx="3865418" cy="495520"/>
          </a:xfr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F5F90"/>
                </a:solidFill>
                <a:latin typeface="+mn-lt"/>
              </a:rPr>
              <a:t>Определение структур с глобальными типами данных </a:t>
            </a:r>
            <a:endParaRPr lang="ru-RU" sz="1800" b="1" dirty="0">
              <a:solidFill>
                <a:srgbClr val="0F5F90"/>
              </a:solidFill>
              <a:latin typeface="+mn-lt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3CC870D9-2F8E-902F-338A-6E9A4ED40C13}"/>
              </a:ext>
            </a:extLst>
          </p:cNvPr>
          <p:cNvSpPr/>
          <p:nvPr/>
        </p:nvSpPr>
        <p:spPr>
          <a:xfrm>
            <a:off x="4821382" y="168434"/>
            <a:ext cx="7128318" cy="5406525"/>
          </a:xfrm>
          <a:prstGeom prst="roundRect">
            <a:avLst>
              <a:gd name="adj" fmla="val 5289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F39B8E-E724-D4FC-026A-12127303E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794" y="474250"/>
            <a:ext cx="6420277" cy="4804941"/>
          </a:xfrm>
          <a:prstGeom prst="rect">
            <a:avLst/>
          </a:prstGeom>
          <a:ln w="1143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726397" y="2956563"/>
            <a:ext cx="3163958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/>
              <a:t>Работа со структурами</a:t>
            </a:r>
            <a:endParaRPr lang="ru-RU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3602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30ED880-2800-909A-3EDC-204B6A68BD69}"/>
              </a:ext>
            </a:extLst>
          </p:cNvPr>
          <p:cNvGrpSpPr/>
          <p:nvPr/>
        </p:nvGrpSpPr>
        <p:grpSpPr>
          <a:xfrm>
            <a:off x="374727" y="1219091"/>
            <a:ext cx="11539080" cy="277560"/>
            <a:chOff x="374727" y="1219091"/>
            <a:chExt cx="1153908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731A2536-249B-40EF-B07F-7049F5A77962}"/>
                    </a:ext>
                  </a:extLst>
                </p14:cNvPr>
                <p14:cNvContentPartPr/>
                <p14:nvPr/>
              </p14:nvContentPartPr>
              <p14:xfrm>
                <a:off x="374727" y="1219091"/>
                <a:ext cx="4637520" cy="2775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731A2536-249B-40EF-B07F-7049F5A779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2087" y="1156451"/>
                  <a:ext cx="47631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BE777FA6-22CD-4570-B281-B6D4260B6A68}"/>
                    </a:ext>
                  </a:extLst>
                </p14:cNvPr>
                <p14:cNvContentPartPr/>
                <p14:nvPr/>
              </p14:nvContentPartPr>
              <p14:xfrm>
                <a:off x="4602927" y="1292891"/>
                <a:ext cx="3709800" cy="1447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BE777FA6-22CD-4570-B281-B6D4260B6A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40287" y="1230251"/>
                  <a:ext cx="3835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C23D52AE-7F75-52BB-0C4B-CD83A5A2F9E6}"/>
                    </a:ext>
                  </a:extLst>
                </p14:cNvPr>
                <p14:cNvContentPartPr/>
                <p14:nvPr/>
              </p14:nvContentPartPr>
              <p14:xfrm>
                <a:off x="8291847" y="1300451"/>
                <a:ext cx="3621960" cy="921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C23D52AE-7F75-52BB-0C4B-CD83A5A2F9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28847" y="1237811"/>
                  <a:ext cx="3747600" cy="21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192330" y="1437611"/>
            <a:ext cx="8153324" cy="1161857"/>
          </a:xfr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F5F90"/>
                </a:solidFill>
                <a:latin typeface="+mn-lt"/>
              </a:rPr>
              <a:t>В программе структурные переменные определяются с помощью оператора </a:t>
            </a:r>
            <a:r>
              <a:rPr lang="ro-RO" sz="2000" b="1" dirty="0">
                <a:solidFill>
                  <a:srgbClr val="0F5F90"/>
                </a:solidFill>
                <a:latin typeface="+mn-lt"/>
              </a:rPr>
              <a:t>DATA </a:t>
            </a:r>
            <a:r>
              <a:rPr lang="ru-RU" sz="2000" b="1" dirty="0">
                <a:solidFill>
                  <a:srgbClr val="0F5F90"/>
                </a:solidFill>
                <a:latin typeface="+mn-lt"/>
              </a:rPr>
              <a:t>аналогично элементарным объектам данных. При выборе типов можно использовать следующие источники:</a:t>
            </a:r>
            <a:endParaRPr lang="ru-RU" b="1" dirty="0">
              <a:solidFill>
                <a:srgbClr val="0F5F9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674625" y="3517978"/>
            <a:ext cx="7876729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структуру словаря;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прозрачную таблицу (которая в этом случае используется в качестве типа структуры);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тип структуры, локально описанный в программе.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192330" y="3114350"/>
            <a:ext cx="8115600" cy="2178563"/>
          </a:xfrm>
          <a:prstGeom prst="roundRect">
            <a:avLst/>
          </a:prstGeom>
          <a:ln w="762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C12C38AC-684E-B582-B4CA-FC8E4BD93CCE}"/>
              </a:ext>
            </a:extLst>
          </p:cNvPr>
          <p:cNvSpPr/>
          <p:nvPr/>
        </p:nvSpPr>
        <p:spPr>
          <a:xfrm rot="20244368">
            <a:off x="2532164" y="3557188"/>
            <a:ext cx="266973" cy="314650"/>
          </a:xfrm>
          <a:prstGeom prst="rtTriangl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B78D7BBF-A533-2CA5-736A-CC43769758F8}"/>
              </a:ext>
            </a:extLst>
          </p:cNvPr>
          <p:cNvSpPr/>
          <p:nvPr/>
        </p:nvSpPr>
        <p:spPr>
          <a:xfrm rot="20244368">
            <a:off x="2560001" y="3875773"/>
            <a:ext cx="266973" cy="314650"/>
          </a:xfrm>
          <a:prstGeom prst="rtTriangl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DFDF9107-A174-9A8E-2E82-B49AF29AF54F}"/>
              </a:ext>
            </a:extLst>
          </p:cNvPr>
          <p:cNvSpPr/>
          <p:nvPr/>
        </p:nvSpPr>
        <p:spPr>
          <a:xfrm rot="20244368">
            <a:off x="2560000" y="4465142"/>
            <a:ext cx="266973" cy="314650"/>
          </a:xfrm>
          <a:prstGeom prst="rtTriangl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831608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0C0340E9-27AD-D007-C738-8903CC2FD7B4}"/>
              </a:ext>
            </a:extLst>
          </p:cNvPr>
          <p:cNvSpPr/>
          <p:nvPr/>
        </p:nvSpPr>
        <p:spPr>
          <a:xfrm>
            <a:off x="390865" y="3213220"/>
            <a:ext cx="3717310" cy="2712642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4AEF2EB-E2F3-270E-80DD-7C73D3667C67}"/>
                  </a:ext>
                </a:extLst>
              </p14:cNvPr>
              <p14:cNvContentPartPr/>
              <p14:nvPr/>
            </p14:nvContentPartPr>
            <p14:xfrm>
              <a:off x="321087" y="1313051"/>
              <a:ext cx="4090680" cy="1072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4AEF2EB-E2F3-270E-80DD-7C73D3667C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47" y="1250051"/>
                <a:ext cx="421632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1807" y="112477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531647" y="1320611"/>
              <a:ext cx="283680" cy="8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8647" y="1257971"/>
                <a:ext cx="40932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538767" y="5658096"/>
            <a:ext cx="5632027" cy="267766"/>
          </a:xfr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+mn-lt"/>
              </a:rPr>
              <a:t>Определение структур с глобальными типами данных </a:t>
            </a:r>
            <a:endParaRPr lang="ru-RU" sz="1800" dirty="0">
              <a:latin typeface="+mn-lt"/>
            </a:endParaRPr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83453" y="1187411"/>
            <a:ext cx="3546345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Определение структур с локальными типами данных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51E52B-8014-4E74-E9FC-C83FED329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1015" y="468434"/>
            <a:ext cx="6907532" cy="4735661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4E0809-B14C-8DEA-D1C0-99CC8E943A71}"/>
              </a:ext>
            </a:extLst>
          </p:cNvPr>
          <p:cNvSpPr txBox="1"/>
          <p:nvPr/>
        </p:nvSpPr>
        <p:spPr>
          <a:xfrm>
            <a:off x="457767" y="3401702"/>
            <a:ext cx="3817320" cy="230832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Для определения локальных типов структур может использоваться оператор</a:t>
            </a:r>
          </a:p>
          <a:p>
            <a:r>
              <a:rPr lang="ro-RO" sz="1600" b="1" dirty="0"/>
              <a:t>TYPES. </a:t>
            </a:r>
            <a:r>
              <a:rPr lang="ru-RU" sz="1600" b="1" dirty="0"/>
              <a:t>Здесь компоненты находятся внутри следующих операторов:</a:t>
            </a:r>
          </a:p>
          <a:p>
            <a:r>
              <a:rPr lang="ru-RU" sz="1600" b="1" dirty="0"/>
              <a:t> 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BEGIN OF </a:t>
            </a:r>
            <a:r>
              <a:rPr lang="ro-RO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structure_type_name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  ... ,</a:t>
            </a:r>
          </a:p>
          <a:p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 END OF </a:t>
            </a:r>
            <a:r>
              <a:rPr lang="ro-RO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structure_type_name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ro-RO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27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1B590301-B819-6010-9355-1BEA29371A85}"/>
              </a:ext>
            </a:extLst>
          </p:cNvPr>
          <p:cNvGrpSpPr/>
          <p:nvPr/>
        </p:nvGrpSpPr>
        <p:grpSpPr>
          <a:xfrm>
            <a:off x="3942906" y="1240386"/>
            <a:ext cx="7906680" cy="231840"/>
            <a:chOff x="3942906" y="1240386"/>
            <a:chExt cx="790668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0097DAC9-999D-561D-B070-F0EA6A1C2FDE}"/>
                    </a:ext>
                  </a:extLst>
                </p14:cNvPr>
                <p14:cNvContentPartPr/>
                <p14:nvPr/>
              </p14:nvContentPartPr>
              <p14:xfrm>
                <a:off x="3942906" y="1240386"/>
                <a:ext cx="7346880" cy="231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0097DAC9-999D-561D-B070-F0EA6A1C2F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0266" y="1177746"/>
                  <a:ext cx="74725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7DA6EB06-6850-C319-2B7D-9E4D452FE244}"/>
                    </a:ext>
                  </a:extLst>
                </p14:cNvPr>
                <p14:cNvContentPartPr/>
                <p14:nvPr/>
              </p14:nvContentPartPr>
              <p14:xfrm>
                <a:off x="11226786" y="1382226"/>
                <a:ext cx="622800" cy="4680"/>
              </p14:xfrm>
            </p:contentPart>
          </mc:Choice>
          <mc:Fallback xmlns=""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7DA6EB06-6850-C319-2B7D-9E4D452FE2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63786" y="1319586"/>
                  <a:ext cx="748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C7B358FE-1D9E-7D76-69DB-318C451E87ED}"/>
              </a:ext>
            </a:extLst>
          </p:cNvPr>
          <p:cNvGrpSpPr/>
          <p:nvPr/>
        </p:nvGrpSpPr>
        <p:grpSpPr>
          <a:xfrm>
            <a:off x="369906" y="1351626"/>
            <a:ext cx="3655800" cy="104400"/>
            <a:chOff x="369906" y="1351626"/>
            <a:chExt cx="365580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F4B54881-95ED-0A7F-79E3-C493D8817B89}"/>
                    </a:ext>
                  </a:extLst>
                </p14:cNvPr>
                <p14:cNvContentPartPr/>
                <p14:nvPr/>
              </p14:nvContentPartPr>
              <p14:xfrm>
                <a:off x="369906" y="1351626"/>
                <a:ext cx="2123640" cy="1044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F4B54881-95ED-0A7F-79E3-C493D8817B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906" y="1288986"/>
                  <a:ext cx="2249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B538FDDE-C4A5-6268-727C-356BE541169D}"/>
                    </a:ext>
                  </a:extLst>
                </p14:cNvPr>
                <p14:cNvContentPartPr/>
                <p14:nvPr/>
              </p14:nvContentPartPr>
              <p14:xfrm>
                <a:off x="1829706" y="1385826"/>
                <a:ext cx="2196000" cy="662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B538FDDE-C4A5-6268-727C-356BE54116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66706" y="1323186"/>
                  <a:ext cx="2321640" cy="19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727800" y="1986453"/>
            <a:ext cx="5326168" cy="3600632"/>
          </a:xfrm>
          <a:prstGeom prst="roundRect">
            <a:avLst>
              <a:gd name="adj" fmla="val 8786"/>
            </a:avLst>
          </a:prstGeom>
          <a:noFill/>
          <a:ln w="762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962203" y="2509496"/>
            <a:ext cx="5559476" cy="255454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/>
              <a:t>Для определения локальных типов структур может использоваться оператор </a:t>
            </a:r>
            <a:r>
              <a:rPr lang="ro-RO" sz="2000" b="1" dirty="0"/>
              <a:t>TYPES. </a:t>
            </a:r>
            <a:r>
              <a:rPr lang="ru-RU" sz="2000" b="1" dirty="0"/>
              <a:t>Здесь компоненты находятся внутри следующих операторов:</a:t>
            </a:r>
          </a:p>
          <a:p>
            <a:r>
              <a:rPr lang="ru-RU" sz="2000" b="1" dirty="0"/>
              <a:t> 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BEGIN OF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structure_type_name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  ... ,</a:t>
            </a:r>
          </a:p>
          <a:p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 END OF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structure_type_name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ro-RO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3A68E27-EEC9-9567-479F-2E6A519A98A5}"/>
              </a:ext>
            </a:extLst>
          </p:cNvPr>
          <p:cNvSpPr/>
          <p:nvPr/>
        </p:nvSpPr>
        <p:spPr>
          <a:xfrm>
            <a:off x="6589990" y="1986453"/>
            <a:ext cx="5270447" cy="3600632"/>
          </a:xfrm>
          <a:prstGeom prst="roundRect">
            <a:avLst>
              <a:gd name="adj" fmla="val 10537"/>
            </a:avLst>
          </a:prstGeom>
          <a:noFill/>
          <a:ln w="762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72661-E057-051E-9F5C-D626F821A1CB}"/>
              </a:ext>
            </a:extLst>
          </p:cNvPr>
          <p:cNvSpPr txBox="1"/>
          <p:nvPr/>
        </p:nvSpPr>
        <p:spPr>
          <a:xfrm>
            <a:off x="6676667" y="2355607"/>
            <a:ext cx="5091765" cy="286232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cs typeface="Consolas" panose="020B0609020204030204" pitchFamily="49" charset="0"/>
              </a:rPr>
              <a:t>При необходимости можно также непосредственно определить структурированный объект данных. Для этого необходимо заменить ведущее ключевое слово </a:t>
            </a:r>
            <a:r>
              <a:rPr lang="ro-RO" sz="2000" b="1" dirty="0">
                <a:cs typeface="Consolas" panose="020B0609020204030204" pitchFamily="49" charset="0"/>
              </a:rPr>
              <a:t>TYPES </a:t>
            </a:r>
            <a:r>
              <a:rPr lang="ru-RU" sz="2000" b="1" dirty="0">
                <a:cs typeface="Consolas" panose="020B0609020204030204" pitchFamily="49" charset="0"/>
              </a:rPr>
              <a:t>словом </a:t>
            </a:r>
            <a:r>
              <a:rPr lang="ro-RO" sz="2000" b="1" dirty="0">
                <a:cs typeface="Consolas" panose="020B0609020204030204" pitchFamily="49" charset="0"/>
              </a:rPr>
              <a:t>DATA.</a:t>
            </a:r>
          </a:p>
          <a:p>
            <a:r>
              <a:rPr lang="ro-RO" sz="2000" b="1" dirty="0">
                <a:cs typeface="Consolas" panose="020B0609020204030204" pitchFamily="49" charset="0"/>
              </a:rPr>
              <a:t> 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DATA: BEGIN OF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structure_name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  ... ,</a:t>
            </a:r>
          </a:p>
          <a:p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 END OF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structure_name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pic>
        <p:nvPicPr>
          <p:cNvPr id="23" name="Рисунок 22" descr="Скрепка">
            <a:extLst>
              <a:ext uri="{FF2B5EF4-FFF2-40B4-BE49-F238E27FC236}">
                <a16:creationId xmlns:a16="http://schemas.microsoft.com/office/drawing/2014/main" id="{1980B987-B181-7E88-0E73-B97190AF1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4054" y="1441207"/>
            <a:ext cx="914400" cy="914400"/>
          </a:xfrm>
          <a:prstGeom prst="rect">
            <a:avLst/>
          </a:prstGeom>
        </p:spPr>
      </p:pic>
      <p:pic>
        <p:nvPicPr>
          <p:cNvPr id="24" name="Рисунок 23" descr="Скрепка">
            <a:extLst>
              <a:ext uri="{FF2B5EF4-FFF2-40B4-BE49-F238E27FC236}">
                <a16:creationId xmlns:a16="http://schemas.microsoft.com/office/drawing/2014/main" id="{ED1C6563-90B7-453A-EA43-4DE6A05308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89592" y="1441207"/>
            <a:ext cx="914400" cy="914400"/>
          </a:xfrm>
          <a:prstGeom prst="rect">
            <a:avLst/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C188621-3DDD-91F3-C1B5-D4DB74228F2C}"/>
              </a:ext>
            </a:extLst>
          </p:cNvPr>
          <p:cNvGrpSpPr/>
          <p:nvPr/>
        </p:nvGrpSpPr>
        <p:grpSpPr>
          <a:xfrm>
            <a:off x="346506" y="6230706"/>
            <a:ext cx="11570040" cy="257040"/>
            <a:chOff x="346506" y="6230706"/>
            <a:chExt cx="115700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18FCDCE9-9F84-3C87-B6AF-726ECC62DB25}"/>
                    </a:ext>
                  </a:extLst>
                </p14:cNvPr>
                <p14:cNvContentPartPr/>
                <p14:nvPr/>
              </p14:nvContentPartPr>
              <p14:xfrm>
                <a:off x="346506" y="6230706"/>
                <a:ext cx="6528960" cy="257040"/>
              </p14:xfrm>
            </p:contentPart>
          </mc:Choice>
          <mc:Fallback xmlns=""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18FCDCE9-9F84-3C87-B6AF-726ECC62DB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3506" y="6167706"/>
                  <a:ext cx="6654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A1B54FFA-AB42-2975-3C2C-44CD755938DB}"/>
                    </a:ext>
                  </a:extLst>
                </p14:cNvPr>
                <p14:cNvContentPartPr/>
                <p14:nvPr/>
              </p14:nvContentPartPr>
              <p14:xfrm>
                <a:off x="5991306" y="6291906"/>
                <a:ext cx="3922920" cy="7524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A1B54FFA-AB42-2975-3C2C-44CD755938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8306" y="6229266"/>
                  <a:ext cx="4048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7FBE56A9-C78C-1E53-D6AA-EA62B2962844}"/>
                    </a:ext>
                  </a:extLst>
                </p14:cNvPr>
                <p14:cNvContentPartPr/>
                <p14:nvPr/>
              </p14:nvContentPartPr>
              <p14:xfrm>
                <a:off x="9477186" y="6292266"/>
                <a:ext cx="2439360" cy="1036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7FBE56A9-C78C-1E53-D6AA-EA62B29628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14546" y="6229266"/>
                  <a:ext cx="2565000" cy="22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5249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D3658A9C-EB16-37E1-C977-B39A1DD39B83}"/>
              </a:ext>
            </a:extLst>
          </p:cNvPr>
          <p:cNvSpPr/>
          <p:nvPr/>
        </p:nvSpPr>
        <p:spPr>
          <a:xfrm>
            <a:off x="365010" y="3615697"/>
            <a:ext cx="3813591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4AEF2EB-E2F3-270E-80DD-7C73D3667C67}"/>
                  </a:ext>
                </a:extLst>
              </p14:cNvPr>
              <p14:cNvContentPartPr/>
              <p14:nvPr/>
            </p14:nvContentPartPr>
            <p14:xfrm>
              <a:off x="321087" y="1313051"/>
              <a:ext cx="4090680" cy="1072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4AEF2EB-E2F3-270E-80DD-7C73D3667C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47" y="1250051"/>
                <a:ext cx="421632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1807" y="112477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531647" y="1320611"/>
              <a:ext cx="283680" cy="8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8647" y="1257971"/>
                <a:ext cx="40932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51105" y="1580163"/>
            <a:ext cx="3546345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Обращение к структурным компонентам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E0809-B14C-8DEA-D1C0-99CC8E943A71}"/>
              </a:ext>
            </a:extLst>
          </p:cNvPr>
          <p:cNvSpPr txBox="1"/>
          <p:nvPr/>
        </p:nvSpPr>
        <p:spPr>
          <a:xfrm>
            <a:off x="391040" y="3706883"/>
            <a:ext cx="4038619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Структурные компоненты всегда выделяются дефисом:</a:t>
            </a:r>
            <a:endParaRPr lang="en-US" sz="1600" b="1" dirty="0"/>
          </a:p>
          <a:p>
            <a:endParaRPr lang="ru-RU" sz="1600" b="1" dirty="0"/>
          </a:p>
          <a:p>
            <a:r>
              <a:rPr lang="ro-RO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structure_name-component_name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ro-RO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600" b="1" dirty="0"/>
              <a:t>Поэтому использовать дефисы в именах не следует.</a:t>
            </a:r>
          </a:p>
        </p:txBody>
      </p:sp>
      <p:sp>
        <p:nvSpPr>
          <p:cNvPr id="16" name="Прямоугольник с двумя скругленными соседними углами 15">
            <a:extLst>
              <a:ext uri="{FF2B5EF4-FFF2-40B4-BE49-F238E27FC236}">
                <a16:creationId xmlns:a16="http://schemas.microsoft.com/office/drawing/2014/main" id="{9E591C4E-2DC1-550F-896F-0890CC432F28}"/>
              </a:ext>
            </a:extLst>
          </p:cNvPr>
          <p:cNvSpPr/>
          <p:nvPr/>
        </p:nvSpPr>
        <p:spPr>
          <a:xfrm rot="10800000">
            <a:off x="4710810" y="-3"/>
            <a:ext cx="7481189" cy="5936475"/>
          </a:xfrm>
          <a:prstGeom prst="round2SameRect">
            <a:avLst>
              <a:gd name="adj1" fmla="val 6025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EC68A9A-D617-C585-98CB-BE483B167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6719" y="798493"/>
            <a:ext cx="6694176" cy="4589388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35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531647" y="1320611"/>
              <a:ext cx="283680" cy="8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8647" y="1257611"/>
                <a:ext cx="40932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804748" y="2596940"/>
            <a:ext cx="3440108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Копирование структурных компонентов с одним и тем же именем</a:t>
            </a:r>
          </a:p>
        </p:txBody>
      </p:sp>
      <p:sp>
        <p:nvSpPr>
          <p:cNvPr id="16" name="Прямоугольник с двумя скругленными соседними углами 15">
            <a:extLst>
              <a:ext uri="{FF2B5EF4-FFF2-40B4-BE49-F238E27FC236}">
                <a16:creationId xmlns:a16="http://schemas.microsoft.com/office/drawing/2014/main" id="{9E591C4E-2DC1-550F-896F-0890CC432F28}"/>
              </a:ext>
            </a:extLst>
          </p:cNvPr>
          <p:cNvSpPr/>
          <p:nvPr/>
        </p:nvSpPr>
        <p:spPr>
          <a:xfrm rot="16200000">
            <a:off x="5410200" y="-759373"/>
            <a:ext cx="6022429" cy="7541172"/>
          </a:xfrm>
          <a:prstGeom prst="round2SameRect">
            <a:avLst>
              <a:gd name="adj1" fmla="val 7557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9A98D7-2215-11FC-18A0-A7A575FA48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867" y="888689"/>
            <a:ext cx="6596162" cy="4430900"/>
          </a:xfrm>
          <a:prstGeom prst="rect">
            <a:avLst/>
          </a:prstGeom>
          <a:ln w="1143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2978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640635" y="3266892"/>
            <a:ext cx="4325225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Структуры в режиме отладки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B9F427BD-C406-DDDA-1BC7-21631C6FE818}"/>
              </a:ext>
            </a:extLst>
          </p:cNvPr>
          <p:cNvSpPr/>
          <p:nvPr/>
        </p:nvSpPr>
        <p:spPr>
          <a:xfrm>
            <a:off x="4965860" y="476069"/>
            <a:ext cx="7046903" cy="5581647"/>
          </a:xfrm>
          <a:prstGeom prst="roundRect">
            <a:avLst>
              <a:gd name="adj" fmla="val 545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26501B-0021-A02E-CED5-85C67DE21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5841" y="1010658"/>
            <a:ext cx="6253981" cy="4533803"/>
          </a:xfrm>
          <a:prstGeom prst="rect">
            <a:avLst/>
          </a:prstGeom>
          <a:ln w="11430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0736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6: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04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535" y="325943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56565" y="4693092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17346" y="2476564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385317" y="3306664"/>
            <a:ext cx="736142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отслеживать поток данных с помощью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отладчика и пояснять связь между выполняемыми блоками операторов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385317" y="4530381"/>
            <a:ext cx="742136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использовать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оператор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MOVE-CORRESPONDING 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для присвоения значений в структурах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516735" y="399184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576672" y="489926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407947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98379" y="2954312"/>
            <a:ext cx="11651321" cy="2345257"/>
          </a:xfrm>
        </p:spPr>
        <p:txBody>
          <a:bodyPr wrap="square">
            <a:spAutoFit/>
          </a:bodyPr>
          <a:lstStyle/>
          <a:p>
            <a:b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</a:b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Урок: Работа с элементарными объектами данных</a:t>
            </a:r>
            <a:endParaRPr lang="ru-RU" sz="58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31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996391"/>
            <a:ext cx="7876729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Необходимо проанализировать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программу в целях проверки времени и способов переноса данных между определенными структурированными объектами данных.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53290" y="2612781"/>
            <a:ext cx="8685420" cy="1949761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106555" y="2980625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151044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909391" y="226550"/>
            <a:ext cx="7951410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Выполнение программы в режиме отладки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40788" y="326446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951078" y="417822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" name="Загнутый угол 2">
            <a:extLst>
              <a:ext uri="{FF2B5EF4-FFF2-40B4-BE49-F238E27FC236}">
                <a16:creationId xmlns:a16="http://schemas.microsoft.com/office/drawing/2014/main" id="{968CED1F-BA08-C4A8-0590-8047D3C63225}"/>
              </a:ext>
            </a:extLst>
          </p:cNvPr>
          <p:cNvSpPr/>
          <p:nvPr/>
        </p:nvSpPr>
        <p:spPr>
          <a:xfrm>
            <a:off x="1413431" y="1587872"/>
            <a:ext cx="9827389" cy="452915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970697" y="1823921"/>
            <a:ext cx="8630331" cy="409342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1. Запустите программу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SAPBC400WBS_GETTING_STARTED.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На экране выбора введите значение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LH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в поле Авиакомпания. В поле команды введите /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h,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затем нажмите </a:t>
            </a:r>
            <a:r>
              <a:rPr lang="ro-RO" sz="2000" b="1" dirty="0" err="1">
                <a:solidFill>
                  <a:schemeClr val="bg2">
                    <a:lumMod val="10000"/>
                  </a:schemeClr>
                </a:solidFill>
              </a:rPr>
              <a:t>Enter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Для выполнения программы нажмите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F8.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Будет выполнен переход в режим отладки.</a:t>
            </a:r>
          </a:p>
          <a:p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2. Убедитесь в том, что все объекты данных имеют начальные значения. Перенесите все объекты данных, определенные в программе, в ракурс поля. Просмотрите типизацию и содержимое структурных компонентов.</a:t>
            </a:r>
          </a:p>
          <a:p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3. Выполните шаги программы с использованием функции пошагового выполнения.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F30D9AC-1959-BC94-1C53-BBA858B669D2}"/>
              </a:ext>
            </a:extLst>
          </p:cNvPr>
          <p:cNvSpPr/>
          <p:nvPr/>
        </p:nvSpPr>
        <p:spPr>
          <a:xfrm>
            <a:off x="1624036" y="1903372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E0B10C31-D4D3-25C5-52B6-FBF46C320BA2}"/>
              </a:ext>
            </a:extLst>
          </p:cNvPr>
          <p:cNvSpPr/>
          <p:nvPr/>
        </p:nvSpPr>
        <p:spPr>
          <a:xfrm>
            <a:off x="1624036" y="3766770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9340C50-FBB6-F159-F110-9144C417034E}"/>
              </a:ext>
            </a:extLst>
          </p:cNvPr>
          <p:cNvSpPr/>
          <p:nvPr/>
        </p:nvSpPr>
        <p:spPr>
          <a:xfrm>
            <a:off x="1624036" y="5270128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813016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650435" y="448662"/>
            <a:ext cx="9210366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 2:</a:t>
            </a:r>
            <a:r>
              <a:rPr lang="en-US" sz="3200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Анализ содержимого полей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40788" y="337482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951078" y="4288586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" name="Загнутый угол 2">
            <a:extLst>
              <a:ext uri="{FF2B5EF4-FFF2-40B4-BE49-F238E27FC236}">
                <a16:creationId xmlns:a16="http://schemas.microsoft.com/office/drawing/2014/main" id="{968CED1F-BA08-C4A8-0590-8047D3C63225}"/>
              </a:ext>
            </a:extLst>
          </p:cNvPr>
          <p:cNvSpPr/>
          <p:nvPr/>
        </p:nvSpPr>
        <p:spPr>
          <a:xfrm>
            <a:off x="1350369" y="1575504"/>
            <a:ext cx="9827389" cy="452915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970697" y="1857337"/>
            <a:ext cx="9480728" cy="424731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1. Какие поля структуры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WA_SCARR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заполняются с помощью оператора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SELECT?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Какое значение принимает системное поле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SY-SUBRC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после выполнения этого оператора?</a:t>
            </a:r>
          </a:p>
          <a:p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2. Теперь проверьте процесс копирования полей из структуры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WA_SCARR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в структуру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SBC400_CARRIER.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Какие значения полей копируются?</a:t>
            </a:r>
          </a:p>
          <a:p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3.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ABAP-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оператор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CALL SCREEN 100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используется для обработки экрана 100. Каковы технические имена полей на экране?</a:t>
            </a:r>
          </a:p>
          <a:p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4. На экране введите соответствующие значения для имени пользователя, даты и времени и продолжите выполнение программы путем нажатия </a:t>
            </a:r>
            <a:r>
              <a:rPr lang="ro-RO" b="1" dirty="0" err="1">
                <a:solidFill>
                  <a:schemeClr val="bg2">
                    <a:lumMod val="10000"/>
                  </a:schemeClr>
                </a:solidFill>
              </a:rPr>
              <a:t>Enter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Какие объекты данных программы выведены теперь в списке? </a:t>
            </a: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Каковы их значения?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F30D9AC-1959-BC94-1C53-BBA858B669D2}"/>
              </a:ext>
            </a:extLst>
          </p:cNvPr>
          <p:cNvSpPr/>
          <p:nvPr/>
        </p:nvSpPr>
        <p:spPr>
          <a:xfrm>
            <a:off x="1655568" y="1903371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E0B10C31-D4D3-25C5-52B6-FBF46C320BA2}"/>
              </a:ext>
            </a:extLst>
          </p:cNvPr>
          <p:cNvSpPr/>
          <p:nvPr/>
        </p:nvSpPr>
        <p:spPr>
          <a:xfrm>
            <a:off x="1624036" y="3010015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9340C50-FBB6-F159-F110-9144C417034E}"/>
              </a:ext>
            </a:extLst>
          </p:cNvPr>
          <p:cNvSpPr/>
          <p:nvPr/>
        </p:nvSpPr>
        <p:spPr>
          <a:xfrm>
            <a:off x="1624036" y="4686799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08E0696B-E3C8-12FD-835D-ACE71F95F4A1}"/>
              </a:ext>
            </a:extLst>
          </p:cNvPr>
          <p:cNvSpPr/>
          <p:nvPr/>
        </p:nvSpPr>
        <p:spPr>
          <a:xfrm>
            <a:off x="1618777" y="3845968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76657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326296" y="448662"/>
            <a:ext cx="8534505" cy="500650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3:</a:t>
            </a:r>
            <a:r>
              <a:rPr lang="en-US" sz="3200" dirty="0"/>
              <a:t> </a:t>
            </a:r>
            <a:r>
              <a:rPr lang="ru-RU" sz="3200" dirty="0"/>
              <a:t>Контроль структуры списка</a:t>
            </a:r>
            <a:endParaRPr lang="ru-RU" sz="3200" dirty="0">
              <a:latin typeface="+mj-lt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650236" y="326469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3660526" y="417845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" name="Загнутый угол 2">
            <a:extLst>
              <a:ext uri="{FF2B5EF4-FFF2-40B4-BE49-F238E27FC236}">
                <a16:creationId xmlns:a16="http://schemas.microsoft.com/office/drawing/2014/main" id="{968CED1F-BA08-C4A8-0590-8047D3C63225}"/>
              </a:ext>
            </a:extLst>
          </p:cNvPr>
          <p:cNvSpPr/>
          <p:nvPr/>
        </p:nvSpPr>
        <p:spPr>
          <a:xfrm>
            <a:off x="2191407" y="3087365"/>
            <a:ext cx="8739344" cy="1419261"/>
          </a:xfrm>
          <a:prstGeom prst="foldedCorner">
            <a:avLst>
              <a:gd name="adj" fmla="val 29997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680145" y="3455367"/>
            <a:ext cx="8103469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bg2">
                    <a:lumMod val="10000"/>
                  </a:schemeClr>
                </a:solidFill>
              </a:rPr>
              <a:t>1. Теперь проверьте процесс составления списка с помощью оператора </a:t>
            </a:r>
            <a:r>
              <a:rPr lang="ro-RO" sz="2400" b="1" dirty="0">
                <a:solidFill>
                  <a:schemeClr val="bg2">
                    <a:lumMod val="10000"/>
                  </a:schemeClr>
                </a:solidFill>
              </a:rPr>
              <a:t>WRITE.</a:t>
            </a:r>
            <a:endParaRPr lang="ru-RU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08E0696B-E3C8-12FD-835D-ACE71F95F4A1}"/>
              </a:ext>
            </a:extLst>
          </p:cNvPr>
          <p:cNvSpPr/>
          <p:nvPr/>
        </p:nvSpPr>
        <p:spPr>
          <a:xfrm>
            <a:off x="2328225" y="3546645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636006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981739" y="208807"/>
            <a:ext cx="8967961" cy="1831271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4:</a:t>
            </a:r>
            <a:r>
              <a:rPr lang="en-US" sz="3200" dirty="0"/>
              <a:t> </a:t>
            </a:r>
            <a:r>
              <a:rPr lang="ru-RU" sz="3200" dirty="0"/>
              <a:t>Установка точек прерывания и изменение содержимого поля</a:t>
            </a:r>
            <a:br>
              <a:rPr lang="ru-RU" sz="3200" dirty="0"/>
            </a:br>
            <a:br>
              <a:rPr lang="ru-RU" sz="3200" dirty="0"/>
            </a:br>
            <a:endParaRPr lang="ru-RU" sz="3200" dirty="0">
              <a:latin typeface="+mj-lt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650236" y="326469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3660526" y="417845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" name="Загнутый угол 2">
            <a:extLst>
              <a:ext uri="{FF2B5EF4-FFF2-40B4-BE49-F238E27FC236}">
                <a16:creationId xmlns:a16="http://schemas.microsoft.com/office/drawing/2014/main" id="{968CED1F-BA08-C4A8-0590-8047D3C63225}"/>
              </a:ext>
            </a:extLst>
          </p:cNvPr>
          <p:cNvSpPr/>
          <p:nvPr/>
        </p:nvSpPr>
        <p:spPr>
          <a:xfrm>
            <a:off x="830495" y="1434663"/>
            <a:ext cx="10993643" cy="4619296"/>
          </a:xfrm>
          <a:prstGeom prst="foldedCorner">
            <a:avLst>
              <a:gd name="adj" fmla="val 1600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453060" y="1697597"/>
            <a:ext cx="9837683" cy="409342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1. Перезапустите программу в режиме отладки. Установите точку прерывания для всех операторов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WRITE.</a:t>
            </a: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Также установите точку наблюдения для структуры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WA_SCARR. </a:t>
            </a:r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Продолжите выполнение программы путем выбора Дальше и проверьте причины остановки программы в каждом конкретном случае.</a:t>
            </a:r>
          </a:p>
          <a:p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2. Перезапустите программу в режиме отладки. Установите точку прерывания для оператора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CALL SCREEN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и выполняйте программу до тех пор, пока не будет достигнут этот оператор. Перед обработкой экрана присвойте произвольное имя внутреннему программному полю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UNAME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структуры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SBC400_CARRIER.</a:t>
            </a:r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Теперь выполните оператор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CALL SCREEN.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Что отображается на экране?</a:t>
            </a:r>
            <a:endParaRPr lang="ro-RO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08E0696B-E3C8-12FD-835D-ACE71F95F4A1}"/>
              </a:ext>
            </a:extLst>
          </p:cNvPr>
          <p:cNvSpPr/>
          <p:nvPr/>
        </p:nvSpPr>
        <p:spPr>
          <a:xfrm>
            <a:off x="1158770" y="1767063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B6384F73-73EB-31CD-59C1-9D18640272D4}"/>
              </a:ext>
            </a:extLst>
          </p:cNvPr>
          <p:cNvSpPr/>
          <p:nvPr/>
        </p:nvSpPr>
        <p:spPr>
          <a:xfrm>
            <a:off x="1140381" y="3946132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751445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210610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609057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012881" y="2851426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591240"/>
            <a:ext cx="6687696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определять структурированные объекты данных (переменные структуры)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4431273"/>
            <a:ext cx="6687696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использовать базовые </a:t>
            </a:r>
            <a:r>
              <a:rPr lang="ro-RO" sz="2000" b="1" dirty="0">
                <a:solidFill>
                  <a:schemeClr val="bg1">
                    <a:lumMod val="9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операторы для структурированных объектов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4" y="5255114"/>
            <a:ext cx="6687698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анализировать структурированные объекты данных в режиме отладки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1672" y="1541805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3207377" y="375420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3012881" y="458975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929227" y="542484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990447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61597" y="3445908"/>
            <a:ext cx="11089724" cy="1541961"/>
          </a:xfr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Урок: Работа с внутренними таблицами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1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489075" y="2320997"/>
            <a:ext cx="9544050" cy="2535497"/>
          </a:xfrm>
          <a:prstGeom prst="roundRect">
            <a:avLst>
              <a:gd name="adj" fmla="val 8287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752600" y="2645958"/>
            <a:ext cx="9017000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На этом уроке рассматриваются способы определения внутренних таблиц и их использования в </a:t>
            </a:r>
            <a:r>
              <a:rPr lang="ro-RO" sz="2400" b="1" dirty="0"/>
              <a:t>ABAP-</a:t>
            </a:r>
            <a:r>
              <a:rPr lang="ru-RU" sz="2400" b="1" dirty="0"/>
              <a:t>программах. После этого выполняется анализ внутренних таблиц в </a:t>
            </a:r>
            <a:r>
              <a:rPr lang="ro-RO" sz="2400" b="1" dirty="0"/>
              <a:t>ABAP-</a:t>
            </a:r>
            <a:r>
              <a:rPr lang="ru-RU" sz="2400" b="1" dirty="0"/>
              <a:t>отладчике во время выполнения.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3342730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122648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53565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62398" y="2207247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164923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внутренние таблицы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3756472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использовать базисные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операторы с внутренними таблицами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4640982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анализировать внутренние таблицы в режиме отладки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4771" y="321088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954771" y="4110415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954771" y="4994925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293356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842503"/>
            <a:ext cx="7876729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Предполагается использовать табличные переменные в качестве хранилищ данных для программ с последующим поиском семантических ошибок в этих программах посредством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отладчика.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259118" y="2459421"/>
            <a:ext cx="7876729" cy="2380594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681872" y="2810971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0954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422400" y="1961805"/>
            <a:ext cx="9633527" cy="3308464"/>
          </a:xfrm>
          <a:prstGeom prst="roundRect">
            <a:avLst>
              <a:gd name="adj" fmla="val 8287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719349" y="2276625"/>
            <a:ext cx="9303327" cy="267765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На этом уроке описываются различия между типами и объектами данных (сначала рассматриваются только элементарные объекты), а также способы их определения и использования в программе. Кроме того, рассматриваются некоторые базовые </a:t>
            </a:r>
            <a:r>
              <a:rPr lang="ro-RO" sz="2400" b="1" dirty="0"/>
              <a:t>ABAP-</a:t>
            </a:r>
            <a:r>
              <a:rPr lang="ru-RU" sz="2400" b="1" dirty="0"/>
              <a:t>операторы. Описывается использование </a:t>
            </a:r>
            <a:r>
              <a:rPr lang="ro-RO" sz="2400" b="1" dirty="0"/>
              <a:t>ABAP-</a:t>
            </a:r>
            <a:r>
              <a:rPr lang="ru-RU" sz="2400" b="1" dirty="0"/>
              <a:t>отладчика для анализа выполнения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170313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084F4E92-4D33-BE1F-6094-7053AB93DEEC}"/>
              </a:ext>
            </a:extLst>
          </p:cNvPr>
          <p:cNvSpPr/>
          <p:nvPr/>
        </p:nvSpPr>
        <p:spPr>
          <a:xfrm>
            <a:off x="394527" y="3039960"/>
            <a:ext cx="3587504" cy="288248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6C7822A-4C56-99CA-4CC9-089B99A29360}"/>
              </a:ext>
            </a:extLst>
          </p:cNvPr>
          <p:cNvGrpSpPr/>
          <p:nvPr/>
        </p:nvGrpSpPr>
        <p:grpSpPr>
          <a:xfrm>
            <a:off x="340498" y="1369626"/>
            <a:ext cx="4311720" cy="58320"/>
            <a:chOff x="340498" y="1369626"/>
            <a:chExt cx="431172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98F14C0A-2B25-0BB7-4813-0A253BFD4B26}"/>
                    </a:ext>
                  </a:extLst>
                </p14:cNvPr>
                <p14:cNvContentPartPr/>
                <p14:nvPr/>
              </p14:nvContentPartPr>
              <p14:xfrm>
                <a:off x="673138" y="1377546"/>
                <a:ext cx="3979080" cy="504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98F14C0A-2B25-0BB7-4813-0A253BFD4B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0498" y="1314546"/>
                  <a:ext cx="410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8BD0211D-4C97-B0F3-3EA8-556CD98915AB}"/>
                    </a:ext>
                  </a:extLst>
                </p14:cNvPr>
                <p14:cNvContentPartPr/>
                <p14:nvPr/>
              </p14:nvContentPartPr>
              <p14:xfrm>
                <a:off x="340498" y="1369626"/>
                <a:ext cx="333000" cy="82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8BD0211D-4C97-B0F3-3EA8-556CD98915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858" y="1306626"/>
                  <a:ext cx="458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39776" y="1442821"/>
            <a:ext cx="3146223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Работа с внутренними таблицами</a:t>
            </a:r>
          </a:p>
        </p:txBody>
      </p:sp>
      <p:sp>
        <p:nvSpPr>
          <p:cNvPr id="10" name="Прямоугольник с одним скругленным углом 9">
            <a:extLst>
              <a:ext uri="{FF2B5EF4-FFF2-40B4-BE49-F238E27FC236}">
                <a16:creationId xmlns:a16="http://schemas.microsoft.com/office/drawing/2014/main" id="{216BCD7D-D242-A8BB-9567-E37CCCDCE68A}"/>
              </a:ext>
            </a:extLst>
          </p:cNvPr>
          <p:cNvSpPr/>
          <p:nvPr/>
        </p:nvSpPr>
        <p:spPr>
          <a:xfrm rot="10800000">
            <a:off x="4984856" y="-2"/>
            <a:ext cx="7207141" cy="5700911"/>
          </a:xfrm>
          <a:prstGeom prst="round1Rect">
            <a:avLst>
              <a:gd name="adj" fmla="val 4042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520094D-B358-EA60-8377-BE09DCF501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8694" y="206221"/>
            <a:ext cx="6365951" cy="5121371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</a:ln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AFCD9AA-F7D4-25C1-D94C-A3CF215FB8A7}"/>
              </a:ext>
            </a:extLst>
          </p:cNvPr>
          <p:cNvCxnSpPr/>
          <p:nvPr/>
        </p:nvCxnSpPr>
        <p:spPr>
          <a:xfrm>
            <a:off x="4277777" y="15766"/>
            <a:ext cx="0" cy="6306310"/>
          </a:xfrm>
          <a:prstGeom prst="line">
            <a:avLst/>
          </a:prstGeom>
          <a:ln w="317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744378" y="1368186"/>
            <a:ext cx="90720" cy="47520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81378" y="1305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912B339-2E47-6F24-3DF7-175CA506B2A2}"/>
              </a:ext>
            </a:extLst>
          </p:cNvPr>
          <p:cNvSpPr txBox="1"/>
          <p:nvPr/>
        </p:nvSpPr>
        <p:spPr>
          <a:xfrm>
            <a:off x="5785953" y="5884271"/>
            <a:ext cx="5612521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b="1" dirty="0">
                <a:solidFill>
                  <a:srgbClr val="0F608F"/>
                </a:solidFill>
              </a:rPr>
              <a:t>Внутренние таблицы: варианты использования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B46419-D638-3F31-2ED3-0369B6A8395C}"/>
              </a:ext>
            </a:extLst>
          </p:cNvPr>
          <p:cNvSpPr txBox="1"/>
          <p:nvPr/>
        </p:nvSpPr>
        <p:spPr>
          <a:xfrm>
            <a:off x="422905" y="3203931"/>
            <a:ext cx="3530749" cy="255454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Внутренняя таблица ⎼</a:t>
            </a:r>
            <a:r>
              <a:rPr lang="ro-RO" sz="1600" b="1" dirty="0"/>
              <a:t> </a:t>
            </a:r>
            <a:r>
              <a:rPr lang="ru-RU" sz="1600" b="1" dirty="0"/>
              <a:t>это объект данных, в котором во время выполнения могут сохраняться несколько одинаково структурированных записей данных (табличных переменных). Количество записей данных ограничено только масштабом конкретных внедренных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764372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8D82213-9545-26EF-65E3-DE9993D466E9}"/>
              </a:ext>
            </a:extLst>
          </p:cNvPr>
          <p:cNvGrpSpPr/>
          <p:nvPr/>
        </p:nvGrpSpPr>
        <p:grpSpPr>
          <a:xfrm>
            <a:off x="381538" y="1318866"/>
            <a:ext cx="11475000" cy="257040"/>
            <a:chOff x="381538" y="1318866"/>
            <a:chExt cx="11475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14:cNvPr>
                <p14:cNvContentPartPr/>
                <p14:nvPr/>
              </p14:nvContentPartPr>
              <p14:xfrm>
                <a:off x="381538" y="1346226"/>
                <a:ext cx="3681360" cy="1220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98" y="1283226"/>
                  <a:ext cx="380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14:cNvPr>
                <p14:cNvContentPartPr/>
                <p14:nvPr/>
              </p14:nvContentPartPr>
              <p14:xfrm>
                <a:off x="3318778" y="1439826"/>
                <a:ext cx="2028960" cy="87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6138" y="1377186"/>
                  <a:ext cx="215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14:cNvPr>
                <p14:cNvContentPartPr/>
                <p14:nvPr/>
              </p14:nvContentPartPr>
              <p14:xfrm>
                <a:off x="6057658" y="1349466"/>
                <a:ext cx="5798880" cy="226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4658" y="1286826"/>
                  <a:ext cx="592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14:cNvPr>
                <p14:cNvContentPartPr/>
                <p14:nvPr/>
              </p14:nvContentPartPr>
              <p14:xfrm>
                <a:off x="5563738" y="1318866"/>
                <a:ext cx="1757880" cy="4788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01098" y="1256226"/>
                  <a:ext cx="188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14:cNvPr>
              <p14:cNvContentPartPr/>
              <p14:nvPr/>
            </p14:nvContentPartPr>
            <p14:xfrm>
              <a:off x="3217978" y="1393386"/>
              <a:ext cx="2380320" cy="1508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5338" y="1330746"/>
                <a:ext cx="250596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845454" y="760589"/>
            <a:ext cx="7320331" cy="944874"/>
          </a:xfrm>
        </p:spPr>
        <p:txBody>
          <a:bodyPr wrap="square">
            <a:spAutoFit/>
          </a:bodyPr>
          <a:lstStyle/>
          <a:p>
            <a:r>
              <a:rPr lang="ru-RU" sz="3200" dirty="0"/>
              <a:t>Типичные случаи использования внутренних таблиц: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497725" y="2648346"/>
            <a:ext cx="9103942" cy="286232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608F"/>
                </a:solidFill>
              </a:rPr>
              <a:t>сохранение данных из таблиц базы данных или последовательных файлов для последующей обработки;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0F608F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608F"/>
                </a:solidFill>
              </a:rPr>
              <a:t>форматирование данных для вывода на экран или для печати (например, сортировка);</a:t>
            </a:r>
          </a:p>
          <a:p>
            <a:pPr algn="ctr"/>
            <a:endParaRPr lang="ru-RU" sz="2000" b="1" dirty="0">
              <a:solidFill>
                <a:srgbClr val="0F608F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608F"/>
                </a:solidFill>
              </a:rPr>
              <a:t>форматирование данных для использования другими сервисами (например, для подпрограмм, функциональных модулей или при вызове метода).</a:t>
            </a:r>
            <a:endParaRPr lang="ru-RU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229710" y="2128346"/>
            <a:ext cx="10123234" cy="3752192"/>
          </a:xfrm>
          <a:prstGeom prst="roundRect">
            <a:avLst/>
          </a:prstGeom>
          <a:ln w="635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C4A06A8-024C-8B42-C6D2-029AD01E75DF}"/>
              </a:ext>
            </a:extLst>
          </p:cNvPr>
          <p:cNvSpPr/>
          <p:nvPr/>
        </p:nvSpPr>
        <p:spPr>
          <a:xfrm>
            <a:off x="2561874" y="2737732"/>
            <a:ext cx="216000" cy="216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4850483-FE0A-6B4A-88AB-155EE99790FF}"/>
              </a:ext>
            </a:extLst>
          </p:cNvPr>
          <p:cNvSpPr/>
          <p:nvPr/>
        </p:nvSpPr>
        <p:spPr>
          <a:xfrm>
            <a:off x="1639798" y="3679510"/>
            <a:ext cx="216000" cy="216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F05244D-6706-CCD7-6A2C-BB1FCBE0A50E}"/>
              </a:ext>
            </a:extLst>
          </p:cNvPr>
          <p:cNvSpPr/>
          <p:nvPr/>
        </p:nvSpPr>
        <p:spPr>
          <a:xfrm>
            <a:off x="2160909" y="4570599"/>
            <a:ext cx="216000" cy="216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14:cNvPr>
              <p14:cNvContentPartPr/>
              <p14:nvPr/>
            </p14:nvContentPartPr>
            <p14:xfrm>
              <a:off x="346258" y="6218106"/>
              <a:ext cx="6127920" cy="1850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258" y="6155466"/>
                <a:ext cx="62535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14:cNvPr>
              <p14:cNvContentPartPr/>
              <p14:nvPr/>
            </p14:nvContentPartPr>
            <p14:xfrm>
              <a:off x="5348818" y="6224946"/>
              <a:ext cx="5401080" cy="32148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86178" y="6161946"/>
                <a:ext cx="5526720" cy="44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7CB5D21-C276-324F-D304-1886D671C6E1}"/>
              </a:ext>
            </a:extLst>
          </p:cNvPr>
          <p:cNvGrpSpPr/>
          <p:nvPr/>
        </p:nvGrpSpPr>
        <p:grpSpPr>
          <a:xfrm>
            <a:off x="7204618" y="6172386"/>
            <a:ext cx="4698360" cy="280800"/>
            <a:chOff x="7204618" y="6172386"/>
            <a:chExt cx="4698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14:cNvPr>
                <p14:cNvContentPartPr/>
                <p14:nvPr/>
              </p14:nvContentPartPr>
              <p14:xfrm>
                <a:off x="7204618" y="6172386"/>
                <a:ext cx="4698360" cy="28080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41978" y="6109746"/>
                  <a:ext cx="4824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14:cNvPr>
                <p14:cNvContentPartPr/>
                <p14:nvPr/>
              </p14:nvContentPartPr>
              <p14:xfrm>
                <a:off x="7249978" y="6357786"/>
                <a:ext cx="605880" cy="3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87338" y="6294786"/>
                  <a:ext cx="73152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001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180967" y="582201"/>
            <a:ext cx="7470354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ru-RU" sz="3200" dirty="0">
                <a:latin typeface="+mj-lt"/>
              </a:rPr>
              <a:t>Атрибуты внутренних таблиц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530AC7E-243F-288B-0200-3E68F8FB115B}"/>
              </a:ext>
            </a:extLst>
          </p:cNvPr>
          <p:cNvSpPr/>
          <p:nvPr/>
        </p:nvSpPr>
        <p:spPr>
          <a:xfrm>
            <a:off x="1970685" y="1844560"/>
            <a:ext cx="8797159" cy="4130566"/>
          </a:xfrm>
          <a:prstGeom prst="roundRect">
            <a:avLst>
              <a:gd name="adj" fmla="val 6546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BAA756-BD4C-70F4-DC4B-8A8BB3891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175" y="2272080"/>
            <a:ext cx="7758176" cy="3310601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7238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6C7822A-4C56-99CA-4CC9-089B99A29360}"/>
              </a:ext>
            </a:extLst>
          </p:cNvPr>
          <p:cNvGrpSpPr/>
          <p:nvPr/>
        </p:nvGrpSpPr>
        <p:grpSpPr>
          <a:xfrm>
            <a:off x="340498" y="1369626"/>
            <a:ext cx="4311720" cy="58320"/>
            <a:chOff x="340498" y="1369626"/>
            <a:chExt cx="431172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98F14C0A-2B25-0BB7-4813-0A253BFD4B26}"/>
                    </a:ext>
                  </a:extLst>
                </p14:cNvPr>
                <p14:cNvContentPartPr/>
                <p14:nvPr/>
              </p14:nvContentPartPr>
              <p14:xfrm>
                <a:off x="673138" y="1377546"/>
                <a:ext cx="3979080" cy="504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98F14C0A-2B25-0BB7-4813-0A253BFD4B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0498" y="1314546"/>
                  <a:ext cx="410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8BD0211D-4C97-B0F3-3EA8-556CD98915AB}"/>
                    </a:ext>
                  </a:extLst>
                </p14:cNvPr>
                <p14:cNvContentPartPr/>
                <p14:nvPr/>
              </p14:nvContentPartPr>
              <p14:xfrm>
                <a:off x="340498" y="1369626"/>
                <a:ext cx="333000" cy="82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8BD0211D-4C97-B0F3-3EA8-556CD98915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858" y="1306626"/>
                  <a:ext cx="458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514523" y="2977016"/>
            <a:ext cx="3569990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Атрибуты и использование типов таблицы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AFCD9AA-F7D4-25C1-D94C-A3CF215FB8A7}"/>
              </a:ext>
            </a:extLst>
          </p:cNvPr>
          <p:cNvCxnSpPr/>
          <p:nvPr/>
        </p:nvCxnSpPr>
        <p:spPr>
          <a:xfrm>
            <a:off x="4277777" y="15766"/>
            <a:ext cx="0" cy="6306310"/>
          </a:xfrm>
          <a:prstGeom prst="line">
            <a:avLst/>
          </a:prstGeom>
          <a:ln w="317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744378" y="1368186"/>
            <a:ext cx="90720" cy="47520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81378" y="1305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D97817-FD55-227A-978F-BF89D7CEB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84858" y="1288931"/>
            <a:ext cx="6497630" cy="4103029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681042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72600" y="3175827"/>
            <a:ext cx="3353469" cy="2747824"/>
          </a:xfrm>
          <a:prstGeom prst="roundRect">
            <a:avLst>
              <a:gd name="adj" fmla="val 4561"/>
            </a:avLst>
          </a:prstGeom>
          <a:solidFill>
            <a:srgbClr val="0F608F"/>
          </a:solidFill>
          <a:ln w="63500">
            <a:noFill/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8D82213-9545-26EF-65E3-DE9993D466E9}"/>
              </a:ext>
            </a:extLst>
          </p:cNvPr>
          <p:cNvGrpSpPr/>
          <p:nvPr/>
        </p:nvGrpSpPr>
        <p:grpSpPr>
          <a:xfrm>
            <a:off x="381538" y="1318866"/>
            <a:ext cx="11475000" cy="257040"/>
            <a:chOff x="381538" y="1318866"/>
            <a:chExt cx="11475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14:cNvPr>
                <p14:cNvContentPartPr/>
                <p14:nvPr/>
              </p14:nvContentPartPr>
              <p14:xfrm>
                <a:off x="381538" y="1346226"/>
                <a:ext cx="3681360" cy="1220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898" y="1283226"/>
                  <a:ext cx="380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14:cNvPr>
                <p14:cNvContentPartPr/>
                <p14:nvPr/>
              </p14:nvContentPartPr>
              <p14:xfrm>
                <a:off x="3318778" y="1439826"/>
                <a:ext cx="2028960" cy="87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6138" y="1377186"/>
                  <a:ext cx="215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14:cNvPr>
                <p14:cNvContentPartPr/>
                <p14:nvPr/>
              </p14:nvContentPartPr>
              <p14:xfrm>
                <a:off x="6057658" y="1349466"/>
                <a:ext cx="5798880" cy="226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94658" y="1286826"/>
                  <a:ext cx="592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14:cNvPr>
                <p14:cNvContentPartPr/>
                <p14:nvPr/>
              </p14:nvContentPartPr>
              <p14:xfrm>
                <a:off x="5563738" y="1318866"/>
                <a:ext cx="1757880" cy="4788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01098" y="1256226"/>
                  <a:ext cx="188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14:cNvPr>
              <p14:cNvContentPartPr/>
              <p14:nvPr/>
            </p14:nvContentPartPr>
            <p14:xfrm>
              <a:off x="3217978" y="1393386"/>
              <a:ext cx="2380320" cy="1508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5338" y="1330746"/>
                <a:ext cx="250596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222218" y="1708746"/>
            <a:ext cx="7947807" cy="877163"/>
          </a:xfr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Из соображений производительности, следует выбрать наиболее подходящий из следующих трех типов таблиц в зависимости от вида доступа:</a:t>
            </a:r>
            <a:endParaRPr lang="ru-RU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14054" y="3841696"/>
            <a:ext cx="3531476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 </a:t>
            </a:r>
            <a:r>
              <a:rPr lang="ru-RU" sz="1600" b="1" dirty="0">
                <a:solidFill>
                  <a:srgbClr val="F8ED8F"/>
                </a:solidFill>
              </a:rPr>
              <a:t>стандартных таблицах </a:t>
            </a:r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нумерация строк (индекс) является внутренней. Существует возможность доступа как по индексу, так и по ключу.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D51EAFF3-87ED-D3BA-4E7A-2FDF0B08D529}"/>
              </a:ext>
            </a:extLst>
          </p:cNvPr>
          <p:cNvSpPr/>
          <p:nvPr/>
        </p:nvSpPr>
        <p:spPr>
          <a:xfrm>
            <a:off x="4000368" y="3160061"/>
            <a:ext cx="3926081" cy="2763590"/>
          </a:xfrm>
          <a:prstGeom prst="roundRect">
            <a:avLst>
              <a:gd name="adj" fmla="val 4940"/>
            </a:avLst>
          </a:prstGeom>
          <a:solidFill>
            <a:srgbClr val="0F608F"/>
          </a:solidFill>
          <a:ln w="63500">
            <a:noFill/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D799E5-DB50-CFAC-4EC1-2DA377749140}"/>
              </a:ext>
            </a:extLst>
          </p:cNvPr>
          <p:cNvSpPr txBox="1"/>
          <p:nvPr/>
        </p:nvSpPr>
        <p:spPr>
          <a:xfrm>
            <a:off x="4245483" y="3579708"/>
            <a:ext cx="3499156" cy="206210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 </a:t>
            </a:r>
            <a:r>
              <a:rPr lang="ru-RU" sz="1600" b="1" dirty="0">
                <a:solidFill>
                  <a:srgbClr val="F8ED8F"/>
                </a:solidFill>
              </a:rPr>
              <a:t>отсортированных таблицах </a:t>
            </a:r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записи данных автоматически сортируются по восходящей по ключевым полям. В этом случае индекс также является внутренним. Существует возможность доступа как по индексу, так и по ключу.</a:t>
            </a:r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A7E57A06-B1AA-2584-3C02-8CE13690273D}"/>
              </a:ext>
            </a:extLst>
          </p:cNvPr>
          <p:cNvSpPr/>
          <p:nvPr/>
        </p:nvSpPr>
        <p:spPr>
          <a:xfrm>
            <a:off x="8296593" y="3175827"/>
            <a:ext cx="3654339" cy="2718222"/>
          </a:xfrm>
          <a:prstGeom prst="roundRect">
            <a:avLst>
              <a:gd name="adj" fmla="val 4541"/>
            </a:avLst>
          </a:prstGeom>
          <a:solidFill>
            <a:srgbClr val="0F608F"/>
          </a:solidFill>
          <a:ln w="63500">
            <a:noFill/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DCF84-58B2-41C3-FFF2-1034A926EA28}"/>
              </a:ext>
            </a:extLst>
          </p:cNvPr>
          <p:cNvSpPr txBox="1"/>
          <p:nvPr/>
        </p:nvSpPr>
        <p:spPr>
          <a:xfrm>
            <a:off x="8249295" y="3479246"/>
            <a:ext cx="3652641" cy="206210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 </a:t>
            </a:r>
            <a:r>
              <a:rPr lang="ru-RU" sz="1600" b="1" dirty="0">
                <a:solidFill>
                  <a:srgbClr val="F8ED8F"/>
                </a:solidFill>
              </a:rPr>
              <a:t>хеш-таблицах</a:t>
            </a:r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для быстрого доступа по ключу используется управление записями данных посредством процедуры хеширования. Ключ должен быть уникальным. В случае хеш-таблиц возможен доступ только по ключу</a:t>
            </a:r>
            <a:r>
              <a:rPr lang="ru-RU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D2158E5-566E-D281-3B99-497503FB2FC0}"/>
              </a:ext>
            </a:extLst>
          </p:cNvPr>
          <p:cNvSpPr/>
          <p:nvPr/>
        </p:nvSpPr>
        <p:spPr>
          <a:xfrm>
            <a:off x="1655934" y="2896702"/>
            <a:ext cx="586800" cy="583324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DCF14DD7-0695-BFA0-49B4-60F847CC258A}"/>
              </a:ext>
            </a:extLst>
          </p:cNvPr>
          <p:cNvSpPr/>
          <p:nvPr/>
        </p:nvSpPr>
        <p:spPr>
          <a:xfrm>
            <a:off x="9876625" y="2880745"/>
            <a:ext cx="586800" cy="583324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9B7A021-ADDC-6CFA-6608-2BE4E9616111}"/>
              </a:ext>
            </a:extLst>
          </p:cNvPr>
          <p:cNvSpPr/>
          <p:nvPr/>
        </p:nvSpPr>
        <p:spPr>
          <a:xfrm>
            <a:off x="5670008" y="2862367"/>
            <a:ext cx="586800" cy="583324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707686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1016472" y="3142343"/>
            <a:ext cx="3569990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Определение внутренних таблиц с глобальными типами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744378" y="1368186"/>
            <a:ext cx="90720" cy="47520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1378" y="1305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Прямоугольник с двумя скругленными соседними углами 6">
            <a:extLst>
              <a:ext uri="{FF2B5EF4-FFF2-40B4-BE49-F238E27FC236}">
                <a16:creationId xmlns:a16="http://schemas.microsoft.com/office/drawing/2014/main" id="{4969B302-ACAE-1395-0879-426F452139F8}"/>
              </a:ext>
            </a:extLst>
          </p:cNvPr>
          <p:cNvSpPr/>
          <p:nvPr/>
        </p:nvSpPr>
        <p:spPr>
          <a:xfrm rot="16200000">
            <a:off x="5682909" y="-450701"/>
            <a:ext cx="5842544" cy="7207113"/>
          </a:xfrm>
          <a:prstGeom prst="round2SameRect">
            <a:avLst>
              <a:gd name="adj1" fmla="val 4654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9B1B1D-338D-1B74-50E8-10DF1345BE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2178" y="614097"/>
            <a:ext cx="6251398" cy="5056492"/>
          </a:xfrm>
          <a:prstGeom prst="rect">
            <a:avLst/>
          </a:prstGeom>
          <a:ln w="1143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8278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8C780380-FBAB-52C7-F06E-D2FACC5C1ED0}"/>
                  </a:ext>
                </a:extLst>
              </p14:cNvPr>
              <p14:cNvContentPartPr/>
              <p14:nvPr/>
            </p14:nvContentPartPr>
            <p14:xfrm>
              <a:off x="4303378" y="1341906"/>
              <a:ext cx="240120" cy="248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8C780380-FBAB-52C7-F06E-D2FACC5C1E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738" y="1278906"/>
                <a:ext cx="36576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666570" y="1205137"/>
            <a:ext cx="7328649" cy="234146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3288" y="1128777"/>
                  <a:ext cx="6532489" cy="319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6209" y="1321211"/>
                  <a:ext cx="3313367" cy="1424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0334" y="1316929"/>
              <a:ext cx="306831" cy="9296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7311" y="1253872"/>
                <a:ext cx="432516" cy="21871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793418" y="3142343"/>
            <a:ext cx="3569990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Определение внутренних таблиц с локальными</a:t>
            </a:r>
          </a:p>
          <a:p>
            <a:pPr algn="l"/>
            <a:r>
              <a:rPr lang="ru-RU" sz="3200" dirty="0">
                <a:latin typeface="+mj-lt"/>
              </a:rPr>
              <a:t>типами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641214" y="1099522"/>
            <a:ext cx="93453" cy="51086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81378" y="1305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48B0845-25A6-2BE0-D45F-8828713381A1}"/>
              </a:ext>
            </a:extLst>
          </p:cNvPr>
          <p:cNvSpPr/>
          <p:nvPr/>
        </p:nvSpPr>
        <p:spPr>
          <a:xfrm>
            <a:off x="4903082" y="1310007"/>
            <a:ext cx="7094697" cy="41068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ABAEDF-0E9A-339F-DB90-C30AD2E9DC74}"/>
              </a:ext>
            </a:extLst>
          </p:cNvPr>
          <p:cNvSpPr/>
          <p:nvPr/>
        </p:nvSpPr>
        <p:spPr>
          <a:xfrm>
            <a:off x="4661426" y="1099522"/>
            <a:ext cx="7094698" cy="411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43D4F2-DD1D-7D94-1340-1BB91B816F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3438" y="858309"/>
            <a:ext cx="7094698" cy="4143806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2767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E32DEAA2-77D9-B323-B812-52CEB4400573}"/>
              </a:ext>
            </a:extLst>
          </p:cNvPr>
          <p:cNvSpPr/>
          <p:nvPr/>
        </p:nvSpPr>
        <p:spPr>
          <a:xfrm>
            <a:off x="423486" y="3925178"/>
            <a:ext cx="3035332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8C780380-FBAB-52C7-F06E-D2FACC5C1ED0}"/>
                  </a:ext>
                </a:extLst>
              </p14:cNvPr>
              <p14:cNvContentPartPr/>
              <p14:nvPr/>
            </p14:nvContentPartPr>
            <p14:xfrm>
              <a:off x="4476804" y="1404970"/>
              <a:ext cx="240120" cy="248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8C780380-FBAB-52C7-F06E-D2FACC5C1E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3804" y="1341970"/>
                <a:ext cx="36576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146293" y="1268201"/>
            <a:ext cx="7328649" cy="234146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288" y="1128777"/>
                  <a:ext cx="6532489" cy="319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36209" y="1321211"/>
                  <a:ext cx="3313367" cy="1424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853759" y="136765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0708" y="130459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23486" y="1764680"/>
            <a:ext cx="3569990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Независимое определение внутренних таблиц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814640" y="1162586"/>
            <a:ext cx="93453" cy="51086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1378" y="1305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45AF91F-1AEC-9373-6314-A4731BB4571D}"/>
              </a:ext>
            </a:extLst>
          </p:cNvPr>
          <p:cNvSpPr/>
          <p:nvPr/>
        </p:nvSpPr>
        <p:spPr>
          <a:xfrm>
            <a:off x="4272460" y="909961"/>
            <a:ext cx="7784783" cy="5088193"/>
          </a:xfrm>
          <a:prstGeom prst="roundRect">
            <a:avLst>
              <a:gd name="adj" fmla="val 528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23995A-6758-A422-656C-750464A6D8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0175" y="1152591"/>
            <a:ext cx="7146352" cy="4586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F672B1-6BA8-5A97-7A06-ADB945183281}"/>
              </a:ext>
            </a:extLst>
          </p:cNvPr>
          <p:cNvSpPr txBox="1"/>
          <p:nvPr/>
        </p:nvSpPr>
        <p:spPr>
          <a:xfrm>
            <a:off x="628112" y="4016364"/>
            <a:ext cx="2882514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Этот способ позволяет внедрить таблицы любой структуры без</a:t>
            </a:r>
          </a:p>
          <a:p>
            <a:r>
              <a:rPr lang="ru-RU" sz="1600" b="1" dirty="0"/>
              <a:t>необходимости обращения к существующим структурам словаря.</a:t>
            </a:r>
          </a:p>
        </p:txBody>
      </p:sp>
    </p:spTree>
    <p:extLst>
      <p:ext uri="{BB962C8B-B14F-4D97-AF65-F5344CB8AC3E}">
        <p14:creationId xmlns:p14="http://schemas.microsoft.com/office/powerpoint/2010/main" val="1469530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83FB719-3A47-1C0C-AAD5-9CCB208204AA}"/>
              </a:ext>
            </a:extLst>
          </p:cNvPr>
          <p:cNvSpPr/>
          <p:nvPr/>
        </p:nvSpPr>
        <p:spPr>
          <a:xfrm>
            <a:off x="523741" y="3350869"/>
            <a:ext cx="4974837" cy="2308952"/>
          </a:xfrm>
          <a:prstGeom prst="roundRect">
            <a:avLst>
              <a:gd name="adj" fmla="val 528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9973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589164" y="1896228"/>
            <a:ext cx="4520321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Возможные определения внутренних таблиц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F1124556-656B-2C60-A2E8-29845DEC02F4}"/>
              </a:ext>
            </a:extLst>
          </p:cNvPr>
          <p:cNvSpPr/>
          <p:nvPr/>
        </p:nvSpPr>
        <p:spPr>
          <a:xfrm>
            <a:off x="5723944" y="1279399"/>
            <a:ext cx="6347589" cy="4341548"/>
          </a:xfrm>
          <a:prstGeom prst="roundRect">
            <a:avLst>
              <a:gd name="adj" fmla="val 4756"/>
            </a:avLst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E9B04C-6C91-AEC0-F7ED-D1DDEBE47A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65" t="3861" r="1887" b="4544"/>
          <a:stretch/>
        </p:blipFill>
        <p:spPr>
          <a:xfrm>
            <a:off x="5839827" y="1826663"/>
            <a:ext cx="6127986" cy="3661549"/>
          </a:xfrm>
          <a:prstGeom prst="rect">
            <a:avLst/>
          </a:prstGeom>
          <a:ln>
            <a:noFill/>
          </a:ln>
        </p:spPr>
      </p:pic>
      <p:sp>
        <p:nvSpPr>
          <p:cNvPr id="15" name="Прямоугольник с двумя скругленными соседними углами 14">
            <a:extLst>
              <a:ext uri="{FF2B5EF4-FFF2-40B4-BE49-F238E27FC236}">
                <a16:creationId xmlns:a16="http://schemas.microsoft.com/office/drawing/2014/main" id="{A57A7EF7-0E19-C76A-F5DB-D5EEB418E947}"/>
              </a:ext>
            </a:extLst>
          </p:cNvPr>
          <p:cNvSpPr/>
          <p:nvPr/>
        </p:nvSpPr>
        <p:spPr>
          <a:xfrm>
            <a:off x="5723945" y="1279412"/>
            <a:ext cx="6347218" cy="417419"/>
          </a:xfrm>
          <a:prstGeom prst="round2SameRect">
            <a:avLst>
              <a:gd name="adj1" fmla="val 35552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9080E-CEDF-E937-B9AB-47CC9A4277E5}"/>
              </a:ext>
            </a:extLst>
          </p:cNvPr>
          <p:cNvSpPr txBox="1"/>
          <p:nvPr/>
        </p:nvSpPr>
        <p:spPr>
          <a:xfrm>
            <a:off x="574009" y="3464071"/>
            <a:ext cx="4842705" cy="206210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Наиболее типичная синтаксическая ошибка начинающего пользователя заключается в следующем:</a:t>
            </a:r>
          </a:p>
          <a:p>
            <a:pPr lvl="1"/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itab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TYPE TABLE OF &lt;</a:t>
            </a:r>
            <a:r>
              <a:rPr lang="ru-RU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тип_таблицы</a:t>
            </a:r>
            <a:r>
              <a:rPr lang="ru-RU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ru-RU" sz="1600" b="1" dirty="0"/>
              <a:t>В этом случае будет определена внутренняя таблица, строки которой</a:t>
            </a:r>
          </a:p>
          <a:p>
            <a:r>
              <a:rPr lang="ru-RU" sz="1600" b="1" dirty="0"/>
              <a:t>также будут являться внутренними таблицами (указанного типа)!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8778" y="1386462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773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9058" y="1193946"/>
                <a:ext cx="32450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78" y="1269186"/>
                <a:ext cx="407952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70998" y="2513364"/>
            <a:ext cx="4365120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Определение структурированных </a:t>
            </a:r>
          </a:p>
          <a:p>
            <a:pPr algn="l"/>
            <a:r>
              <a:rPr lang="ru-RU" sz="3200" dirty="0">
                <a:latin typeface="+mj-lt"/>
              </a:rPr>
              <a:t>объектов данных: обзор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51E47A-EF87-9EC6-8380-9B272250E0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5781" y="926616"/>
            <a:ext cx="6785540" cy="4674798"/>
          </a:xfrm>
          <a:prstGeom prst="rect">
            <a:avLst/>
          </a:prstGeom>
          <a:ln w="114300">
            <a:solidFill>
              <a:srgbClr val="FCBA14"/>
            </a:solidFill>
            <a:prstDash val="dashDot"/>
          </a:ln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D0279B8-70B4-60DE-47BF-CB6C7653088A}"/>
              </a:ext>
            </a:extLst>
          </p:cNvPr>
          <p:cNvGrpSpPr/>
          <p:nvPr/>
        </p:nvGrpSpPr>
        <p:grpSpPr>
          <a:xfrm>
            <a:off x="329698" y="1268466"/>
            <a:ext cx="4482360" cy="275040"/>
            <a:chOff x="329698" y="1268466"/>
            <a:chExt cx="44823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930AE1AE-7A9D-53F6-8E63-A1D3844D7C6C}"/>
                    </a:ext>
                  </a:extLst>
                </p14:cNvPr>
                <p14:cNvContentPartPr/>
                <p14:nvPr/>
              </p14:nvContentPartPr>
              <p14:xfrm>
                <a:off x="329698" y="1382586"/>
                <a:ext cx="3609000" cy="1609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930AE1AE-7A9D-53F6-8E63-A1D3844D7C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6698" y="1319586"/>
                  <a:ext cx="3734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B48933D6-4EE3-D4A6-6F51-47D7634BAAB6}"/>
                    </a:ext>
                  </a:extLst>
                </p14:cNvPr>
                <p14:cNvContentPartPr/>
                <p14:nvPr/>
              </p14:nvContentPartPr>
              <p14:xfrm>
                <a:off x="1580698" y="1268466"/>
                <a:ext cx="3231360" cy="1551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B48933D6-4EE3-D4A6-6F51-47D7634BAA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18058" y="1205826"/>
                  <a:ext cx="3357000" cy="28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150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9" y="321811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9" y="5899150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83568" y="1954995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6" y="3106505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элементарные объекты данных (простые переменные)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7" y="3851941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использовать базовые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операторы с элементарными объектами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4597377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выполнять и анализировать программы в режиме отладки</a:t>
            </a:r>
            <a:endParaRPr lang="ru-RU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4772" y="3306355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954772" y="420588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954771" y="495131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453702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4D94D01A-1C5D-64E5-95C4-DC61ED17D211}"/>
              </a:ext>
            </a:extLst>
          </p:cNvPr>
          <p:cNvSpPr/>
          <p:nvPr/>
        </p:nvSpPr>
        <p:spPr>
          <a:xfrm>
            <a:off x="352295" y="3661567"/>
            <a:ext cx="4238050" cy="1851338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52295" y="2251559"/>
            <a:ext cx="4365120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Доступ к отдельным записям (обзор)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57350B1-BCA0-2A38-E98F-F281B1522B54}"/>
              </a:ext>
            </a:extLst>
          </p:cNvPr>
          <p:cNvSpPr/>
          <p:nvPr/>
        </p:nvSpPr>
        <p:spPr>
          <a:xfrm rot="10800000">
            <a:off x="5169075" y="-1"/>
            <a:ext cx="6722023" cy="5659821"/>
          </a:xfrm>
          <a:prstGeom prst="round2SameRect">
            <a:avLst>
              <a:gd name="adj1" fmla="val 3018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CA0BFB-E7EC-3992-3FAB-99538FD250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5942" y="1188609"/>
            <a:ext cx="5930900" cy="4076700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E66C5-DF66-009A-A44B-B0CFB7FFAAB7}"/>
              </a:ext>
            </a:extLst>
          </p:cNvPr>
          <p:cNvSpPr txBox="1"/>
          <p:nvPr/>
        </p:nvSpPr>
        <p:spPr>
          <a:xfrm>
            <a:off x="516770" y="3801667"/>
            <a:ext cx="4238049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Для обработки отдельной записи внутренней таблицы, как правило, требуется рабочая область, тип структурной переменной которой должен совпадать с типом строки внутренней таблицы.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DFCA3A7-DBA9-50B8-8F78-C0BBC6B05BC9}"/>
              </a:ext>
            </a:extLst>
          </p:cNvPr>
          <p:cNvSpPr/>
          <p:nvPr/>
        </p:nvSpPr>
        <p:spPr>
          <a:xfrm>
            <a:off x="7870164" y="-15767"/>
            <a:ext cx="1510319" cy="5045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396869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94735" y="3429000"/>
            <a:ext cx="4365120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Обработка наборов записей (обзор)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57350B1-BCA0-2A38-E98F-F281B1522B54}"/>
              </a:ext>
            </a:extLst>
          </p:cNvPr>
          <p:cNvSpPr/>
          <p:nvPr/>
        </p:nvSpPr>
        <p:spPr>
          <a:xfrm rot="10800000">
            <a:off x="5169075" y="-1"/>
            <a:ext cx="6722023" cy="5659821"/>
          </a:xfrm>
          <a:prstGeom prst="round2SameRect">
            <a:avLst>
              <a:gd name="adj1" fmla="val 3018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6C8FB5-92E9-2489-3ACF-D0DB7FDAAA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8578" y="1103598"/>
            <a:ext cx="6083300" cy="4305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143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AE71560-45DD-05EE-6E50-ED31A2D6C626}"/>
              </a:ext>
            </a:extLst>
          </p:cNvPr>
          <p:cNvSpPr/>
          <p:nvPr/>
        </p:nvSpPr>
        <p:spPr>
          <a:xfrm>
            <a:off x="7898525" y="-15764"/>
            <a:ext cx="1685098" cy="4846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</p:spTree>
    <p:extLst>
      <p:ext uri="{BB962C8B-B14F-4D97-AF65-F5344CB8AC3E}">
        <p14:creationId xmlns:p14="http://schemas.microsoft.com/office/powerpoint/2010/main" val="1704928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94375" y="3429000"/>
            <a:ext cx="4365120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</a:t>
            </a:r>
            <a:r>
              <a:rPr lang="ru-RU" sz="3200" dirty="0">
                <a:latin typeface="+mj-lt"/>
              </a:rPr>
              <a:t>вставка строки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20BFD87-B2A4-8B05-38D7-3CAEC19F50E8}"/>
              </a:ext>
            </a:extLst>
          </p:cNvPr>
          <p:cNvSpPr/>
          <p:nvPr/>
        </p:nvSpPr>
        <p:spPr>
          <a:xfrm>
            <a:off x="5093704" y="157653"/>
            <a:ext cx="6712123" cy="6030227"/>
          </a:xfrm>
          <a:prstGeom prst="roundRect">
            <a:avLst>
              <a:gd name="adj" fmla="val 2241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A64545-5D7F-2BEB-8D67-93DA15221E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6277" y="530307"/>
            <a:ext cx="6018422" cy="5354974"/>
          </a:xfrm>
          <a:prstGeom prst="rect">
            <a:avLst/>
          </a:prstGeom>
          <a:ln w="114300">
            <a:solidFill>
              <a:srgbClr val="0F5F90"/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2731565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90806" y="3079612"/>
            <a:ext cx="4365120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построчный вывод внутренней строки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20BFD87-B2A4-8B05-38D7-3CAEC19F50E8}"/>
              </a:ext>
            </a:extLst>
          </p:cNvPr>
          <p:cNvSpPr/>
          <p:nvPr/>
        </p:nvSpPr>
        <p:spPr>
          <a:xfrm>
            <a:off x="5018691" y="410623"/>
            <a:ext cx="7041210" cy="5373436"/>
          </a:xfrm>
          <a:prstGeom prst="roundRect">
            <a:avLst>
              <a:gd name="adj" fmla="val 22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C7FF1C-A94A-FC69-E673-E1C7B979DB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7001" y="923037"/>
            <a:ext cx="6167402" cy="4313151"/>
          </a:xfrm>
          <a:prstGeom prst="rect">
            <a:avLst/>
          </a:prstGeom>
          <a:ln w="114300">
            <a:solidFill>
              <a:schemeClr val="accent3">
                <a:lumMod val="75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3920560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8D82213-9545-26EF-65E3-DE9993D466E9}"/>
              </a:ext>
            </a:extLst>
          </p:cNvPr>
          <p:cNvGrpSpPr/>
          <p:nvPr/>
        </p:nvGrpSpPr>
        <p:grpSpPr>
          <a:xfrm>
            <a:off x="381538" y="1318866"/>
            <a:ext cx="11475000" cy="257040"/>
            <a:chOff x="381538" y="1318866"/>
            <a:chExt cx="11475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14:cNvPr>
                <p14:cNvContentPartPr/>
                <p14:nvPr/>
              </p14:nvContentPartPr>
              <p14:xfrm>
                <a:off x="381538" y="1346226"/>
                <a:ext cx="3681360" cy="1220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98" y="1283226"/>
                  <a:ext cx="380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14:cNvPr>
                <p14:cNvContentPartPr/>
                <p14:nvPr/>
              </p14:nvContentPartPr>
              <p14:xfrm>
                <a:off x="3318778" y="1439826"/>
                <a:ext cx="2028960" cy="87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6138" y="1377186"/>
                  <a:ext cx="215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14:cNvPr>
                <p14:cNvContentPartPr/>
                <p14:nvPr/>
              </p14:nvContentPartPr>
              <p14:xfrm>
                <a:off x="6057658" y="1349466"/>
                <a:ext cx="5798880" cy="226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4658" y="1286826"/>
                  <a:ext cx="592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14:cNvPr>
                <p14:cNvContentPartPr/>
                <p14:nvPr/>
              </p14:nvContentPartPr>
              <p14:xfrm>
                <a:off x="5563738" y="1318866"/>
                <a:ext cx="1757880" cy="4788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01098" y="1256226"/>
                  <a:ext cx="188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14:cNvPr>
              <p14:cNvContentPartPr/>
              <p14:nvPr/>
            </p14:nvContentPartPr>
            <p14:xfrm>
              <a:off x="3217978" y="1393386"/>
              <a:ext cx="2380320" cy="1508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5338" y="1330746"/>
                <a:ext cx="250596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632334" y="2439844"/>
            <a:ext cx="9490841" cy="32162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Если требуется изменить содержимое текущей записи таблицы во время прогона цикла, сначала следует внести изменения в копию строки в рабочей области, а затем с помощью оператора 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MODIFY </a:t>
            </a: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записать измененную строку обратно в текущую запись таблицы. Для этого используется следующий синтаксис:</a:t>
            </a:r>
          </a:p>
          <a:p>
            <a:pPr lvl="2">
              <a:lnSpc>
                <a:spcPct val="150000"/>
              </a:lnSpc>
            </a:pP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ro-RO" sz="22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MODIFY </a:t>
            </a:r>
            <a:r>
              <a:rPr lang="ro-RO" sz="2200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itab</a:t>
            </a:r>
            <a:r>
              <a:rPr lang="ro-RO" sz="22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ro-RO" sz="2200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ro-RO" sz="22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algn="ctr"/>
            <a:endParaRPr lang="ru-RU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822434" y="1734176"/>
            <a:ext cx="10547131" cy="4195837"/>
          </a:xfrm>
          <a:prstGeom prst="roundRect">
            <a:avLst/>
          </a:prstGeom>
          <a:ln w="635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14:cNvPr>
              <p14:cNvContentPartPr/>
              <p14:nvPr/>
            </p14:nvContentPartPr>
            <p14:xfrm>
              <a:off x="346258" y="6218106"/>
              <a:ext cx="6127920" cy="1850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258" y="6155466"/>
                <a:ext cx="62535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14:cNvPr>
              <p14:cNvContentPartPr/>
              <p14:nvPr/>
            </p14:nvContentPartPr>
            <p14:xfrm>
              <a:off x="5348818" y="6224946"/>
              <a:ext cx="5401080" cy="32148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86178" y="6161946"/>
                <a:ext cx="5526720" cy="44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7CB5D21-C276-324F-D304-1886D671C6E1}"/>
              </a:ext>
            </a:extLst>
          </p:cNvPr>
          <p:cNvGrpSpPr/>
          <p:nvPr/>
        </p:nvGrpSpPr>
        <p:grpSpPr>
          <a:xfrm>
            <a:off x="7204618" y="6172386"/>
            <a:ext cx="4698360" cy="280800"/>
            <a:chOff x="7204618" y="6172386"/>
            <a:chExt cx="4698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14:cNvPr>
                <p14:cNvContentPartPr/>
                <p14:nvPr/>
              </p14:nvContentPartPr>
              <p14:xfrm>
                <a:off x="7204618" y="6172386"/>
                <a:ext cx="4698360" cy="28080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41978" y="6109746"/>
                  <a:ext cx="4824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14:cNvPr>
                <p14:cNvContentPartPr/>
                <p14:nvPr/>
              </p14:nvContentPartPr>
              <p14:xfrm>
                <a:off x="7249978" y="6357786"/>
                <a:ext cx="605880" cy="3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87338" y="6294786"/>
                  <a:ext cx="73152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Рисунок 9" descr="Скрепка">
            <a:extLst>
              <a:ext uri="{FF2B5EF4-FFF2-40B4-BE49-F238E27FC236}">
                <a16:creationId xmlns:a16="http://schemas.microsoft.com/office/drawing/2014/main" id="{FB3986A2-2EE4-D725-6F1F-7D1AB439B3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42650" y="1160583"/>
            <a:ext cx="1030016" cy="10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3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90806" y="3079612"/>
            <a:ext cx="4403606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считывание с помощью индекса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20BFD87-B2A4-8B05-38D7-3CAEC19F50E8}"/>
              </a:ext>
            </a:extLst>
          </p:cNvPr>
          <p:cNvSpPr/>
          <p:nvPr/>
        </p:nvSpPr>
        <p:spPr>
          <a:xfrm>
            <a:off x="5018691" y="410623"/>
            <a:ext cx="7041210" cy="5373436"/>
          </a:xfrm>
          <a:prstGeom prst="roundRect">
            <a:avLst>
              <a:gd name="adj" fmla="val 224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8F2EE5-F912-E7C7-CA40-2AF1DCB88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8578" y="824816"/>
            <a:ext cx="6169682" cy="4532551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357519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90806" y="3079612"/>
            <a:ext cx="4403606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считывание с помощью ключа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20BFD87-B2A4-8B05-38D7-3CAEC19F50E8}"/>
              </a:ext>
            </a:extLst>
          </p:cNvPr>
          <p:cNvSpPr/>
          <p:nvPr/>
        </p:nvSpPr>
        <p:spPr>
          <a:xfrm>
            <a:off x="5018691" y="410623"/>
            <a:ext cx="7041210" cy="5373436"/>
          </a:xfrm>
          <a:prstGeom prst="roundRect">
            <a:avLst>
              <a:gd name="adj" fmla="val 22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8F2EE5-F912-E7C7-CA40-2AF1DCB88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4200" y="824816"/>
            <a:ext cx="6239826" cy="4584082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1939512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38104" y="3069355"/>
            <a:ext cx="4627885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сортировка и удаление содержимого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8876AED2-F1AC-A44B-5ABA-6AE2534533EA}"/>
              </a:ext>
            </a:extLst>
          </p:cNvPr>
          <p:cNvSpPr/>
          <p:nvPr/>
        </p:nvSpPr>
        <p:spPr>
          <a:xfrm>
            <a:off x="5018691" y="410623"/>
            <a:ext cx="7041210" cy="5373436"/>
          </a:xfrm>
          <a:prstGeom prst="roundRect">
            <a:avLst>
              <a:gd name="adj" fmla="val 224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5BB0BC-21D0-946B-A2DE-853E1EA291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2569" y="853135"/>
            <a:ext cx="6340256" cy="4432441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2551886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8D82213-9545-26EF-65E3-DE9993D466E9}"/>
              </a:ext>
            </a:extLst>
          </p:cNvPr>
          <p:cNvGrpSpPr/>
          <p:nvPr/>
        </p:nvGrpSpPr>
        <p:grpSpPr>
          <a:xfrm>
            <a:off x="381538" y="1318866"/>
            <a:ext cx="11475000" cy="257040"/>
            <a:chOff x="381538" y="1318866"/>
            <a:chExt cx="11475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14:cNvPr>
                <p14:cNvContentPartPr/>
                <p14:nvPr/>
              </p14:nvContentPartPr>
              <p14:xfrm>
                <a:off x="381538" y="1346226"/>
                <a:ext cx="3681360" cy="1220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98" y="1283226"/>
                  <a:ext cx="380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14:cNvPr>
                <p14:cNvContentPartPr/>
                <p14:nvPr/>
              </p14:nvContentPartPr>
              <p14:xfrm>
                <a:off x="3318778" y="1439826"/>
                <a:ext cx="2028960" cy="87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6138" y="1377186"/>
                  <a:ext cx="215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14:cNvPr>
                <p14:cNvContentPartPr/>
                <p14:nvPr/>
              </p14:nvContentPartPr>
              <p14:xfrm>
                <a:off x="6057658" y="1349466"/>
                <a:ext cx="5798880" cy="226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4658" y="1286826"/>
                  <a:ext cx="592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14:cNvPr>
                <p14:cNvContentPartPr/>
                <p14:nvPr/>
              </p14:nvContentPartPr>
              <p14:xfrm>
                <a:off x="5563738" y="1318866"/>
                <a:ext cx="1757880" cy="4788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01098" y="1256226"/>
                  <a:ext cx="188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14:cNvPr>
              <p14:cNvContentPartPr/>
              <p14:nvPr/>
            </p14:nvContentPartPr>
            <p14:xfrm>
              <a:off x="3470234" y="1393386"/>
              <a:ext cx="2380320" cy="1508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7594" y="1330746"/>
                <a:ext cx="250596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080544" y="2595878"/>
            <a:ext cx="5272963" cy="286232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Для внедрения лексикографической сортировки можно использовать необязательное дополнение 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AS TEXT .</a:t>
            </a: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 В случае добавления 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STABLE, </a:t>
            </a: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которое также является необязательным, относительный порядок записей данных, имеющих идентичные ключи сортировки, при сортировке остается неизменным.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595231" y="2228172"/>
            <a:ext cx="6127920" cy="3526242"/>
          </a:xfrm>
          <a:prstGeom prst="roundRect">
            <a:avLst/>
          </a:prstGeom>
          <a:ln w="635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14:cNvPr>
              <p14:cNvContentPartPr/>
              <p14:nvPr/>
            </p14:nvContentPartPr>
            <p14:xfrm>
              <a:off x="346258" y="6218106"/>
              <a:ext cx="6127920" cy="1850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258" y="6155466"/>
                <a:ext cx="62535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14:cNvPr>
              <p14:cNvContentPartPr/>
              <p14:nvPr/>
            </p14:nvContentPartPr>
            <p14:xfrm>
              <a:off x="5348818" y="6224946"/>
              <a:ext cx="5401080" cy="32148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86178" y="6161946"/>
                <a:ext cx="5526720" cy="44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7CB5D21-C276-324F-D304-1886D671C6E1}"/>
              </a:ext>
            </a:extLst>
          </p:cNvPr>
          <p:cNvGrpSpPr/>
          <p:nvPr/>
        </p:nvGrpSpPr>
        <p:grpSpPr>
          <a:xfrm>
            <a:off x="7204618" y="6172386"/>
            <a:ext cx="4698360" cy="280800"/>
            <a:chOff x="7204618" y="6172386"/>
            <a:chExt cx="4698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14:cNvPr>
                <p14:cNvContentPartPr/>
                <p14:nvPr/>
              </p14:nvContentPartPr>
              <p14:xfrm>
                <a:off x="7204618" y="6172386"/>
                <a:ext cx="4698360" cy="28080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41978" y="6109746"/>
                  <a:ext cx="4824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14:cNvPr>
                <p14:cNvContentPartPr/>
                <p14:nvPr/>
              </p14:nvContentPartPr>
              <p14:xfrm>
                <a:off x="7249978" y="6357786"/>
                <a:ext cx="605880" cy="3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87338" y="6294786"/>
                  <a:ext cx="73152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Рисунок 9" descr="Скрепка">
            <a:extLst>
              <a:ext uri="{FF2B5EF4-FFF2-40B4-BE49-F238E27FC236}">
                <a16:creationId xmlns:a16="http://schemas.microsoft.com/office/drawing/2014/main" id="{FB3986A2-2EE4-D725-6F1F-7D1AB439B3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47466" y="1351445"/>
            <a:ext cx="1030016" cy="1030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396ED6D6-1B77-F6B0-0ED3-4F7F91C3F672}"/>
                  </a:ext>
                </a:extLst>
              </p14:cNvPr>
              <p14:cNvContentPartPr/>
              <p14:nvPr/>
            </p14:nvContentPartPr>
            <p14:xfrm>
              <a:off x="9311561" y="1388167"/>
              <a:ext cx="2140894" cy="1508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396ED6D6-1B77-F6B0-0ED3-4F7F91C3F6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48922" y="1325527"/>
                <a:ext cx="2266532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413607A-C8F6-17D7-D1E6-6BFA67625B5D}"/>
              </a:ext>
            </a:extLst>
          </p:cNvPr>
          <p:cNvSpPr txBox="1"/>
          <p:nvPr/>
        </p:nvSpPr>
        <p:spPr>
          <a:xfrm>
            <a:off x="7260128" y="3052326"/>
            <a:ext cx="4239626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Для удаления содержимого таблицы можно использовать следующие операторы: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REFRESH</a:t>
            </a:r>
            <a:endParaRPr lang="ru-RU" sz="20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CLEAR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FREE</a:t>
            </a:r>
            <a:endParaRPr lang="ro-RO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FDA6D51E-D92B-5E16-E05E-43915C47F6AA}"/>
              </a:ext>
            </a:extLst>
          </p:cNvPr>
          <p:cNvSpPr/>
          <p:nvPr/>
        </p:nvSpPr>
        <p:spPr>
          <a:xfrm>
            <a:off x="7085650" y="2228171"/>
            <a:ext cx="4530318" cy="3526243"/>
          </a:xfrm>
          <a:prstGeom prst="roundRect">
            <a:avLst/>
          </a:prstGeom>
          <a:ln w="635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pic>
        <p:nvPicPr>
          <p:cNvPr id="30" name="Рисунок 29" descr="Скрепка">
            <a:extLst>
              <a:ext uri="{FF2B5EF4-FFF2-40B4-BE49-F238E27FC236}">
                <a16:creationId xmlns:a16="http://schemas.microsoft.com/office/drawing/2014/main" id="{222EF874-2C4A-C0BB-996F-2F461B30DF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52971" y="1361992"/>
            <a:ext cx="926411" cy="10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86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29665" y="3429000"/>
            <a:ext cx="4627885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Внутренние таблицы в режиме отладки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8" name="Прямоугольник с одним скругленным углом 7">
            <a:extLst>
              <a:ext uri="{FF2B5EF4-FFF2-40B4-BE49-F238E27FC236}">
                <a16:creationId xmlns:a16="http://schemas.microsoft.com/office/drawing/2014/main" id="{F675825E-668E-8550-99AE-9C037ED5E642}"/>
              </a:ext>
            </a:extLst>
          </p:cNvPr>
          <p:cNvSpPr/>
          <p:nvPr/>
        </p:nvSpPr>
        <p:spPr>
          <a:xfrm rot="10800000">
            <a:off x="4957551" y="0"/>
            <a:ext cx="7230487" cy="5568557"/>
          </a:xfrm>
          <a:prstGeom prst="round1Rect">
            <a:avLst>
              <a:gd name="adj" fmla="val 684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EAAC6F-9956-2404-D366-22B93FD06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2415" y="480320"/>
            <a:ext cx="6120758" cy="4607918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43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93842" y="2764556"/>
            <a:ext cx="8570422" cy="249299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Необходимо использовать в программах простые переменные и обрабатывать их с помощью простых операторов.</a:t>
            </a:r>
          </a:p>
          <a:p>
            <a:pPr algn="ctr"/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Кроме того, необходимо найти семантические ошибки в программах с помощью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отладчика.</a:t>
            </a:r>
          </a:p>
          <a:p>
            <a:pPr algn="ctr"/>
            <a:endParaRPr lang="ru-RU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95549" y="2300180"/>
            <a:ext cx="9177251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578936" y="2765706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2406217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597406" y="3058308"/>
            <a:ext cx="4486713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Сравнение внутренних таблиц со строками заголовка и без строк заголовка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86CD40A9-1485-6C23-167B-6DDDC2FDACE1}"/>
              </a:ext>
            </a:extLst>
          </p:cNvPr>
          <p:cNvSpPr/>
          <p:nvPr/>
        </p:nvSpPr>
        <p:spPr>
          <a:xfrm rot="16200000">
            <a:off x="5978611" y="-446929"/>
            <a:ext cx="5403854" cy="7022926"/>
          </a:xfrm>
          <a:prstGeom prst="round2SameRect">
            <a:avLst>
              <a:gd name="adj1" fmla="val 5359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EC9EBB-E07C-EB72-37C8-F63B10CADF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7614" y="795645"/>
            <a:ext cx="6168528" cy="4525326"/>
          </a:xfrm>
          <a:prstGeom prst="rect">
            <a:avLst/>
          </a:prstGeom>
          <a:ln w="114300">
            <a:solidFill>
              <a:schemeClr val="accent4">
                <a:lumMod val="60000"/>
                <a:lumOff val="4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32308424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8" y="3418208"/>
            <a:ext cx="10844625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7: Работа с внутренними таблицами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96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1808146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2675806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выполнять поиск подходящих типов таблиц в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словаре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49" y="3512008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внутренние таблицы на основе глобального типа таблицы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85993" y="3057980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85992" y="390246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0C53BD8-1F1C-B4C4-7DC0-7F5BED003865}"/>
              </a:ext>
            </a:extLst>
          </p:cNvPr>
          <p:cNvSpPr/>
          <p:nvPr/>
        </p:nvSpPr>
        <p:spPr>
          <a:xfrm>
            <a:off x="2980749" y="4348210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заполнять внутренние таблицы с использованием выборки массива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53E17D4-959E-3CFF-8D6B-6FAC75B156FB}"/>
              </a:ext>
            </a:extLst>
          </p:cNvPr>
          <p:cNvSpPr/>
          <p:nvPr/>
        </p:nvSpPr>
        <p:spPr>
          <a:xfrm>
            <a:off x="2980749" y="5184412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обрабатывать содержимое внутренних таблиц с использованием цикла</a:t>
            </a: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E70D73F2-2887-B8EA-BEE7-22B3B69A3C28}"/>
              </a:ext>
            </a:extLst>
          </p:cNvPr>
          <p:cNvSpPr/>
          <p:nvPr/>
        </p:nvSpPr>
        <p:spPr>
          <a:xfrm>
            <a:off x="3085991" y="4754211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4C511514-7C51-8F41-C7D0-60160BD3A23C}"/>
              </a:ext>
            </a:extLst>
          </p:cNvPr>
          <p:cNvSpPr/>
          <p:nvPr/>
        </p:nvSpPr>
        <p:spPr>
          <a:xfrm>
            <a:off x="3085992" y="556211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7222969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1" y="2688616"/>
            <a:ext cx="7671174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На экран должны выводиться даты рейсов, хранящиеся в таблице базы данных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SPFLI, 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в виде списка с использованием внутренней таблицы в качестве места временного сохранения</a:t>
            </a:r>
            <a:endParaRPr lang="ru-RU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02672" y="2117740"/>
            <a:ext cx="8554211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1935117" y="2690957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235888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76870" y="226550"/>
            <a:ext cx="8083931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Определение внутренней таблицы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219377-5012-3360-D20A-78599E9BFFE9}"/>
              </a:ext>
            </a:extLst>
          </p:cNvPr>
          <p:cNvSpPr/>
          <p:nvPr/>
        </p:nvSpPr>
        <p:spPr>
          <a:xfrm>
            <a:off x="415637" y="1745673"/>
            <a:ext cx="11534064" cy="4039985"/>
          </a:xfrm>
          <a:prstGeom prst="roundRect">
            <a:avLst>
              <a:gd name="adj" fmla="val 6294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798022" y="2099212"/>
            <a:ext cx="10856421" cy="34163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Создайте исполняемую программу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ZBC400_##_ITAB_LOOP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без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”TOP-INCLUDE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ro-RO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Определите внутреннюю таблицу в качестве буфера для данных</a:t>
            </a: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из таблицы базы данных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SPFLI.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Для этого следует определить для внутренней таблицы тип строки, который является совместимым со структурой строк таблицы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SPFLI.</a:t>
            </a: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В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ABAP-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словаре выполните поиск всех типов таблиц, удовлетворяющих этому условию.</a:t>
            </a:r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3. Определите внутреннюю таблицу (рекомендуемое имя: </a:t>
            </a:r>
            <a:r>
              <a:rPr lang="ro-RO" b="1" dirty="0" err="1">
                <a:solidFill>
                  <a:schemeClr val="tx2">
                    <a:lumMod val="75000"/>
                  </a:schemeClr>
                </a:solidFill>
              </a:rPr>
              <a:t>it_spfli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на основе одного из найденных глобальных типов таблиц.</a:t>
            </a:r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4. Определите соответствующую рабочую область для внутренней таблицы (рекомендуемое имя: </a:t>
            </a:r>
            <a:r>
              <a:rPr lang="ro-RO" b="1" dirty="0" err="1">
                <a:solidFill>
                  <a:schemeClr val="tx2">
                    <a:lumMod val="75000"/>
                  </a:schemeClr>
                </a:solidFill>
              </a:rPr>
              <a:t>wa_spfli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).</a:t>
            </a:r>
          </a:p>
        </p:txBody>
      </p:sp>
      <p:sp>
        <p:nvSpPr>
          <p:cNvPr id="13" name="Прямоугольник с двумя скругленными соседними углами 12">
            <a:extLst>
              <a:ext uri="{FF2B5EF4-FFF2-40B4-BE49-F238E27FC236}">
                <a16:creationId xmlns:a16="http://schemas.microsoft.com/office/drawing/2014/main" id="{D8C7822F-113B-C7F9-4D6D-0844DB5218A1}"/>
              </a:ext>
            </a:extLst>
          </p:cNvPr>
          <p:cNvSpPr/>
          <p:nvPr/>
        </p:nvSpPr>
        <p:spPr>
          <a:xfrm>
            <a:off x="415636" y="1745673"/>
            <a:ext cx="11534064" cy="353539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276655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17843" y="226550"/>
            <a:ext cx="8242958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 </a:t>
            </a:r>
            <a:r>
              <a:rPr lang="en-US" sz="3200" dirty="0">
                <a:latin typeface="+mj-lt"/>
              </a:rPr>
              <a:t>2</a:t>
            </a:r>
            <a:r>
              <a:rPr lang="ru-RU" sz="3200" dirty="0">
                <a:latin typeface="+mj-lt"/>
              </a:rPr>
              <a:t>: Заполнение и вывод внутренней таблицы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1266497" y="2191410"/>
            <a:ext cx="9816663" cy="3056723"/>
          </a:xfrm>
          <a:prstGeom prst="roundRect">
            <a:avLst>
              <a:gd name="adj" fmla="val 2613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103579" y="3052202"/>
            <a:ext cx="8315798" cy="203132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1.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Запрограммируйте доступ с выборкой массива ко всем записям данных в таблице базы данных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SPFLI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следующим образом:</a:t>
            </a:r>
          </a:p>
          <a:p>
            <a:pPr lvl="1"/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SELECT * FROM </a:t>
            </a:r>
            <a:r>
              <a:rPr lang="ro-RO" b="1" dirty="0" err="1">
                <a:solidFill>
                  <a:schemeClr val="tx2">
                    <a:lumMod val="75000"/>
                  </a:schemeClr>
                </a:solidFill>
              </a:rPr>
              <a:t>spfli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 INTO TABLE </a:t>
            </a:r>
            <a:r>
              <a:rPr lang="ro-RO" b="1" dirty="0" err="1">
                <a:solidFill>
                  <a:schemeClr val="tx2">
                    <a:lumMod val="75000"/>
                  </a:schemeClr>
                </a:solidFill>
              </a:rPr>
              <a:t>it_spfli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endParaRPr lang="ro-RO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Для вывода списка буферизированных данных во внутренней таблице используйте оператор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LOOP.</a:t>
            </a:r>
            <a:br>
              <a:rPr lang="ro-RO" b="1" dirty="0">
                <a:solidFill>
                  <a:schemeClr val="tx2">
                    <a:lumMod val="75000"/>
                  </a:schemeClr>
                </a:solidFill>
              </a:rPr>
            </a:br>
            <a:endParaRPr lang="ro-RO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D2BA23A1-E8E0-CE16-20AB-162BFAC04B3D}"/>
              </a:ext>
            </a:extLst>
          </p:cNvPr>
          <p:cNvSpPr/>
          <p:nvPr/>
        </p:nvSpPr>
        <p:spPr>
          <a:xfrm>
            <a:off x="1266495" y="2191409"/>
            <a:ext cx="9816663" cy="365125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033696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64058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83568" y="3036815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871257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определять внутренние таблицы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4462807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использовать базисные </a:t>
            </a:r>
            <a:r>
              <a:rPr lang="ro-RO" sz="2000" b="1" dirty="0">
                <a:solidFill>
                  <a:schemeClr val="bg1">
                    <a:lumMod val="9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операторы с внутренними таблицами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5347317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анализировать внутренние таблицы в режиме отладки</a:t>
            </a:r>
            <a:endParaRPr lang="ru-RU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1672" y="1930976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3522687" y="4037989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2949817" y="4621284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992291" y="550367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3702931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3D351C0-EC57-358D-D98E-32EABA65BD66}"/>
              </a:ext>
            </a:extLst>
          </p:cNvPr>
          <p:cNvGrpSpPr/>
          <p:nvPr/>
        </p:nvGrpSpPr>
        <p:grpSpPr>
          <a:xfrm>
            <a:off x="384356" y="6236540"/>
            <a:ext cx="11545920" cy="235440"/>
            <a:chOff x="384356" y="6236540"/>
            <a:chExt cx="115459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14:cNvPr>
                <p14:cNvContentPartPr/>
                <p14:nvPr/>
              </p14:nvContentPartPr>
              <p14:xfrm>
                <a:off x="384356" y="6270380"/>
                <a:ext cx="3568320" cy="2016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356" y="6207740"/>
                  <a:ext cx="3693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14:cNvPr>
                <p14:cNvContentPartPr/>
                <p14:nvPr/>
              </p14:nvContentPartPr>
              <p14:xfrm>
                <a:off x="3666836" y="6332660"/>
                <a:ext cx="1933200" cy="374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4196" y="6270020"/>
                  <a:ext cx="205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14:cNvPr>
                <p14:cNvContentPartPr/>
                <p14:nvPr/>
              </p14:nvContentPartPr>
              <p14:xfrm>
                <a:off x="5599676" y="6332660"/>
                <a:ext cx="1792800" cy="507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6676" y="6270020"/>
                  <a:ext cx="1918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14:cNvPr>
                <p14:cNvContentPartPr/>
                <p14:nvPr/>
              </p14:nvContentPartPr>
              <p14:xfrm>
                <a:off x="7392116" y="6286580"/>
                <a:ext cx="4179240" cy="96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9476" y="6223940"/>
                  <a:ext cx="430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14:cNvPr>
                <p14:cNvContentPartPr/>
                <p14:nvPr/>
              </p14:nvContentPartPr>
              <p14:xfrm>
                <a:off x="11667476" y="6236540"/>
                <a:ext cx="262800" cy="8568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4476" y="6173900"/>
                  <a:ext cx="388440" cy="21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79879" y="330532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главе</a:t>
            </a:r>
            <a:endParaRPr lang="ru-RU" sz="3600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14:cNvPr>
              <p14:cNvContentPartPr/>
              <p14:nvPr/>
            </p14:nvContentPartPr>
            <p14:xfrm>
              <a:off x="334316" y="1365380"/>
              <a:ext cx="267948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676" y="1302740"/>
                <a:ext cx="2805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14:cNvPr>
              <p14:cNvContentPartPr/>
              <p14:nvPr/>
            </p14:nvContentPartPr>
            <p14:xfrm>
              <a:off x="2735566" y="1268180"/>
              <a:ext cx="4389840" cy="1947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2566" y="1205180"/>
                <a:ext cx="4515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14:cNvPr>
              <p14:cNvContentPartPr/>
              <p14:nvPr/>
            </p14:nvContentPartPr>
            <p14:xfrm>
              <a:off x="6839876" y="1208780"/>
              <a:ext cx="5045760" cy="2815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7236" y="1146140"/>
                <a:ext cx="5171400" cy="407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977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49336" y="1809414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87440" y="797673"/>
            <a:ext cx="914400" cy="914400"/>
          </a:xfrm>
          <a:prstGeom prst="rect">
            <a:avLst/>
          </a:prstGeom>
        </p:spPr>
      </p:pic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62984" y="4391278"/>
            <a:ext cx="457200" cy="457200"/>
          </a:xfrm>
          <a:prstGeom prst="rect">
            <a:avLst/>
          </a:prstGeom>
        </p:spPr>
      </p:pic>
      <p:graphicFrame>
        <p:nvGraphicFramePr>
          <p:cNvPr id="9" name="Таблица 12">
            <a:extLst>
              <a:ext uri="{FF2B5EF4-FFF2-40B4-BE49-F238E27FC236}">
                <a16:creationId xmlns:a16="http://schemas.microsoft.com/office/drawing/2014/main" id="{DBE3644F-18B0-B09C-4728-6DC65AD8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880590"/>
              </p:ext>
            </p:extLst>
          </p:nvPr>
        </p:nvGraphicFramePr>
        <p:xfrm>
          <a:off x="979204" y="2453527"/>
          <a:ext cx="1023359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3590">
                  <a:extLst>
                    <a:ext uri="{9D8B030D-6E8A-4147-A177-3AD203B41FA5}">
                      <a16:colId xmlns:a16="http://schemas.microsoft.com/office/drawing/2014/main" val="289585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определять элементарные объекты данных (простые переменные)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базовые </a:t>
                      </a:r>
                      <a:r>
                        <a:rPr lang="ro-RO" b="1" i="0" baseline="0" dirty="0">
                          <a:solidFill>
                            <a:srgbClr val="0F5F90"/>
                          </a:solidFill>
                        </a:rPr>
                        <a:t>ABAP-</a:t>
                      </a: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операторы с элементарными объектами данных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4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выполнять и анализировать программы в режиме отладки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04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определять структурированные объекты данных (переменные структуры)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8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базовые </a:t>
                      </a:r>
                      <a:r>
                        <a:rPr lang="ro-RO" b="1" i="0" baseline="0" dirty="0">
                          <a:solidFill>
                            <a:srgbClr val="0F5F90"/>
                          </a:solidFill>
                        </a:rPr>
                        <a:t>ABAP-</a:t>
                      </a: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операторы для структурированных объектов данных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19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анализировать структурированные объекты данных в режиме отладки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8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определять внутренние таблицы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75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базисные </a:t>
                      </a:r>
                      <a:r>
                        <a:rPr lang="ro-RO" b="1" i="0" baseline="0" dirty="0">
                          <a:solidFill>
                            <a:srgbClr val="0F5F90"/>
                          </a:solidFill>
                        </a:rPr>
                        <a:t>ABAP-</a:t>
                      </a: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операторы с внутренними таблицами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03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анализировать внутренние таблицы в режиме отладки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892927"/>
                  </a:ext>
                </a:extLst>
              </a:tr>
            </a:tbl>
          </a:graphicData>
        </a:graphic>
      </p:graphicFrame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B814E3-B265-33C9-BD74-35D30B2BB96E}"/>
              </a:ext>
            </a:extLst>
          </p:cNvPr>
          <p:cNvGrpSpPr/>
          <p:nvPr/>
        </p:nvGrpSpPr>
        <p:grpSpPr>
          <a:xfrm>
            <a:off x="2041076" y="1226060"/>
            <a:ext cx="660240" cy="195840"/>
            <a:chOff x="2041076" y="1226060"/>
            <a:chExt cx="6602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14:cNvPr>
                <p14:cNvContentPartPr/>
                <p14:nvPr/>
              </p14:nvContentPartPr>
              <p14:xfrm>
                <a:off x="2299556" y="1226060"/>
                <a:ext cx="36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6916" y="1163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14:cNvPr>
                <p14:cNvContentPartPr/>
                <p14:nvPr/>
              </p14:nvContentPartPr>
              <p14:xfrm>
                <a:off x="2041076" y="1239020"/>
                <a:ext cx="660240" cy="1828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8076" y="1176380"/>
                  <a:ext cx="78588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49522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D4181AD-6635-8927-69CE-2A144D0314FC}"/>
              </a:ext>
            </a:extLst>
          </p:cNvPr>
          <p:cNvSpPr/>
          <p:nvPr/>
        </p:nvSpPr>
        <p:spPr>
          <a:xfrm>
            <a:off x="522822" y="3640519"/>
            <a:ext cx="3313885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14:cNvPr>
              <p14:cNvContentPartPr/>
              <p14:nvPr/>
            </p14:nvContentPartPr>
            <p14:xfrm>
              <a:off x="5012247" y="1323851"/>
              <a:ext cx="6832800" cy="165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607" y="1260851"/>
                <a:ext cx="6958440" cy="291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22822" y="2177615"/>
            <a:ext cx="4106942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Типы данных и объекты данных</a:t>
            </a:r>
            <a:endParaRPr lang="ru-RU" sz="4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BA96D-84C6-15CC-DDA7-7D249E9C96FA}"/>
              </a:ext>
            </a:extLst>
          </p:cNvPr>
          <p:cNvSpPr txBox="1"/>
          <p:nvPr/>
        </p:nvSpPr>
        <p:spPr>
          <a:xfrm>
            <a:off x="703217" y="3731705"/>
            <a:ext cx="2958875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Формальное описание переменной называется типом данных. Объектом данных является переменная, точно описанная посредством типа данных.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11BF44-B055-3E44-7EAF-A1AEFF9EE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145" y="812423"/>
            <a:ext cx="6629362" cy="4130257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1F171D-E834-A08F-4B24-EE6ED2684E38}"/>
              </a:ext>
            </a:extLst>
          </p:cNvPr>
          <p:cNvSpPr txBox="1"/>
          <p:nvPr/>
        </p:nvSpPr>
        <p:spPr>
          <a:xfrm>
            <a:off x="6757209" y="5269442"/>
            <a:ext cx="35232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Ins="0" rtlCol="0" anchor="ctr" anchorCtr="0">
            <a:spAutoFit/>
          </a:bodyPr>
          <a:lstStyle/>
          <a:p>
            <a:r>
              <a:rPr lang="ru-RU" dirty="0"/>
              <a:t>Использование типов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3267492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14497</TotalTime>
  <Words>3694</Words>
  <Application>Microsoft Macintosh PowerPoint</Application>
  <PresentationFormat>Широкоэкранный</PresentationFormat>
  <Paragraphs>481</Paragraphs>
  <Slides>88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6" baseType="lpstr">
      <vt:lpstr>Noto Sans</vt:lpstr>
      <vt:lpstr>Calibri</vt:lpstr>
      <vt:lpstr>Arial</vt:lpstr>
      <vt:lpstr>Monaco</vt:lpstr>
      <vt:lpstr>Wingdings</vt:lpstr>
      <vt:lpstr>Prata</vt:lpstr>
      <vt:lpstr>Consolas</vt:lpstr>
      <vt:lpstr>Тема Office</vt:lpstr>
      <vt:lpstr>Введение в ABAP- инструментальные средства</vt:lpstr>
      <vt:lpstr>Глава 4</vt:lpstr>
      <vt:lpstr>Цели главы</vt:lpstr>
      <vt:lpstr>Содержание главы</vt:lpstr>
      <vt:lpstr> Урок: Работа с элементарными объектами данных</vt:lpstr>
      <vt:lpstr>Обзор урока</vt:lpstr>
      <vt:lpstr>Цели урока</vt:lpstr>
      <vt:lpstr>Практический пример</vt:lpstr>
      <vt:lpstr>Типы данных и объекты данных</vt:lpstr>
      <vt:lpstr>Полные стандартные типы ABAP</vt:lpstr>
      <vt:lpstr>Неполные стандартные типы ABAP</vt:lpstr>
      <vt:lpstr>Описание локальных типов</vt:lpstr>
      <vt:lpstr>Глобальные типы данных в словаре</vt:lpstr>
      <vt:lpstr>Определение объектов данных</vt:lpstr>
      <vt:lpstr>Пример определения элементарных объектов данных</vt:lpstr>
      <vt:lpstr>Литералы и константы (фиксированные объекты данных)</vt:lpstr>
      <vt:lpstr>Локальные и глобальные типы данных</vt:lpstr>
      <vt:lpstr>Базовые ABAP-операторы</vt:lpstr>
      <vt:lpstr>Вычисления</vt:lpstr>
      <vt:lpstr>Внимание:</vt:lpstr>
      <vt:lpstr>Условные ветви</vt:lpstr>
      <vt:lpstr>Циклы</vt:lpstr>
      <vt:lpstr>Диалоговые сообщения</vt:lpstr>
      <vt:lpstr>Использование ABAP-отладчика</vt:lpstr>
      <vt:lpstr>Переход к режиму отладки во время выполнения</vt:lpstr>
      <vt:lpstr>Режим отладки: отдельный шаг и содержимое</vt:lpstr>
      <vt:lpstr>Режим отладки: точка прерывания</vt:lpstr>
      <vt:lpstr>Режим отладки: отслеживание изменений данных</vt:lpstr>
      <vt:lpstr>Упражнение 5:  Базовые ABAP-операторы</vt:lpstr>
      <vt:lpstr>Цели упражнения</vt:lpstr>
      <vt:lpstr>Практический пример</vt:lpstr>
      <vt:lpstr>Задание 1: Создание программы</vt:lpstr>
      <vt:lpstr>Задание 2: Определите входные параметры (неявное определение экрана выбора).</vt:lpstr>
      <vt:lpstr>Задание 3: Выполните вычисления и создайте список вывода.</vt:lpstr>
      <vt:lpstr>Задание 4: Выполните поиск ошибок.</vt:lpstr>
      <vt:lpstr>Резюме по уроку</vt:lpstr>
      <vt:lpstr>Урок: Работа со структурами</vt:lpstr>
      <vt:lpstr>Обзор урока</vt:lpstr>
      <vt:lpstr>Цели урока</vt:lpstr>
      <vt:lpstr>Практический пример</vt:lpstr>
      <vt:lpstr>Определение структур с глобальными типами данных </vt:lpstr>
      <vt:lpstr>В программе структурные переменные определяются с помощью оператора DATA аналогично элементарным объектам данных. При выборе типов можно использовать следующие источники:</vt:lpstr>
      <vt:lpstr>Определение структур с глобальными типами данных 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Упражнение 6: Организация разработок</vt:lpstr>
      <vt:lpstr>Цели упражнения</vt:lpstr>
      <vt:lpstr>Практический пример</vt:lpstr>
      <vt:lpstr>Задание 1: Выполнение программы в режиме отладки</vt:lpstr>
      <vt:lpstr>Задание 2: Анализ содержимого полей</vt:lpstr>
      <vt:lpstr>Задание 3: Контроль структуры списка</vt:lpstr>
      <vt:lpstr>Задание 4: Установка точек прерывания и изменение содержимого поля  </vt:lpstr>
      <vt:lpstr>Резюме по уроку</vt:lpstr>
      <vt:lpstr>Урок: Работа с внутренними таблицами</vt:lpstr>
      <vt:lpstr>Обзор урока</vt:lpstr>
      <vt:lpstr>Цели урока</vt:lpstr>
      <vt:lpstr>Практический пример</vt:lpstr>
      <vt:lpstr>Презентация PowerPoint</vt:lpstr>
      <vt:lpstr>Типичные случаи использования внутренних таблиц:</vt:lpstr>
      <vt:lpstr>Презентация PowerPoint</vt:lpstr>
      <vt:lpstr>Презентация PowerPoint</vt:lpstr>
      <vt:lpstr>Из соображений производительности, следует выбрать наиболее подходящий из следующих трех типов таблиц в зависимости от вида доступа: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Упражнение 7: Работа с внутренними таблицами</vt:lpstr>
      <vt:lpstr>Цели упражнения</vt:lpstr>
      <vt:lpstr>Практический пример</vt:lpstr>
      <vt:lpstr>Задание 1: Определение внутренней таблицы</vt:lpstr>
      <vt:lpstr>Задание 2: Заполнение и вывод внутренней таблицы</vt:lpstr>
      <vt:lpstr>Резюме по уроку</vt:lpstr>
      <vt:lpstr>Резюме по главе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Табаев Ринат Дамирович</cp:lastModifiedBy>
  <cp:revision>159</cp:revision>
  <dcterms:created xsi:type="dcterms:W3CDTF">2020-12-17T14:35:48Z</dcterms:created>
  <dcterms:modified xsi:type="dcterms:W3CDTF">2022-06-07T03:38:29Z</dcterms:modified>
</cp:coreProperties>
</file>